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1"/>
  </p:sldMasterIdLst>
  <p:notesMasterIdLst>
    <p:notesMasterId r:id="rId59"/>
  </p:notesMasterIdLst>
  <p:handoutMasterIdLst>
    <p:handoutMasterId r:id="rId60"/>
  </p:handoutMasterIdLst>
  <p:sldIdLst>
    <p:sldId id="408" r:id="rId2"/>
    <p:sldId id="455" r:id="rId3"/>
    <p:sldId id="443" r:id="rId4"/>
    <p:sldId id="510" r:id="rId5"/>
    <p:sldId id="497" r:id="rId6"/>
    <p:sldId id="410" r:id="rId7"/>
    <p:sldId id="509" r:id="rId8"/>
    <p:sldId id="496" r:id="rId9"/>
    <p:sldId id="452" r:id="rId10"/>
    <p:sldId id="453" r:id="rId11"/>
    <p:sldId id="430" r:id="rId12"/>
    <p:sldId id="445" r:id="rId13"/>
    <p:sldId id="446" r:id="rId14"/>
    <p:sldId id="433" r:id="rId15"/>
    <p:sldId id="438" r:id="rId16"/>
    <p:sldId id="454" r:id="rId17"/>
    <p:sldId id="444" r:id="rId18"/>
    <p:sldId id="457" r:id="rId19"/>
    <p:sldId id="458" r:id="rId20"/>
    <p:sldId id="460" r:id="rId21"/>
    <p:sldId id="462" r:id="rId22"/>
    <p:sldId id="461" r:id="rId23"/>
    <p:sldId id="459" r:id="rId24"/>
    <p:sldId id="463" r:id="rId25"/>
    <p:sldId id="465" r:id="rId26"/>
    <p:sldId id="466" r:id="rId27"/>
    <p:sldId id="470" r:id="rId28"/>
    <p:sldId id="467" r:id="rId29"/>
    <p:sldId id="468" r:id="rId30"/>
    <p:sldId id="469" r:id="rId31"/>
    <p:sldId id="464" r:id="rId32"/>
    <p:sldId id="471" r:id="rId33"/>
    <p:sldId id="474" r:id="rId34"/>
    <p:sldId id="490" r:id="rId35"/>
    <p:sldId id="476" r:id="rId36"/>
    <p:sldId id="481" r:id="rId37"/>
    <p:sldId id="500" r:id="rId38"/>
    <p:sldId id="499" r:id="rId39"/>
    <p:sldId id="478" r:id="rId40"/>
    <p:sldId id="480" r:id="rId41"/>
    <p:sldId id="501" r:id="rId42"/>
    <p:sldId id="483" r:id="rId43"/>
    <p:sldId id="477" r:id="rId44"/>
    <p:sldId id="502" r:id="rId45"/>
    <p:sldId id="504" r:id="rId46"/>
    <p:sldId id="505" r:id="rId47"/>
    <p:sldId id="506" r:id="rId48"/>
    <p:sldId id="486" r:id="rId49"/>
    <p:sldId id="487" r:id="rId50"/>
    <p:sldId id="479" r:id="rId51"/>
    <p:sldId id="491" r:id="rId52"/>
    <p:sldId id="488" r:id="rId53"/>
    <p:sldId id="492" r:id="rId54"/>
    <p:sldId id="495" r:id="rId55"/>
    <p:sldId id="493" r:id="rId56"/>
    <p:sldId id="472" r:id="rId57"/>
    <p:sldId id="498" r:id="rId5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Open Sans" panose="020B0606030504020204" pitchFamily="34" charset="0"/>
      <p:regular r:id="rId65"/>
      <p:bold r:id="rId66"/>
      <p:italic r:id="rId67"/>
      <p:boldItalic r:id="rId68"/>
    </p:embeddedFont>
    <p:embeddedFont>
      <p:font typeface="Roboto" panose="02000000000000000000" pitchFamily="2" charset="0"/>
      <p:regular r:id="rId69"/>
      <p:bold r:id="rId70"/>
      <p:italic r:id="rId71"/>
      <p:boldItalic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01D26"/>
    <a:srgbClr val="FFFFFF"/>
    <a:srgbClr val="151B28"/>
    <a:srgbClr val="111F2A"/>
    <a:srgbClr val="101E29"/>
    <a:srgbClr val="29415B"/>
    <a:srgbClr val="003366"/>
    <a:srgbClr val="F8F8F8"/>
    <a:srgbClr val="486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12" autoAdjust="0"/>
    <p:restoredTop sz="96238" autoAdjust="0"/>
  </p:normalViewPr>
  <p:slideViewPr>
    <p:cSldViewPr>
      <p:cViewPr varScale="1">
        <p:scale>
          <a:sx n="74" d="100"/>
          <a:sy n="74" d="100"/>
        </p:scale>
        <p:origin x="989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28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4F40D0-8805-418F-9372-244023064C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2670B0-78CB-40F6-BA14-D56642C613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43FE1-07D7-45A9-A761-1F7D5C28CDDD}" type="datetimeFigureOut">
              <a:rPr lang="en-US" smtClean="0"/>
              <a:t>Sep 28,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1FAAC-9B07-49A2-9108-48B2E801EC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BC2C6-A96C-4376-AB19-007EE4BD71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88197-EDCE-420F-859F-8D548881D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43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3:37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1 242 8980,'0'0'1363,"0"0"-95,0 0-265,0 0-446,0 0-383,0 0 2,0-18 976,0 17-1118,0 1-1,0-1 1,0 1 0,0-1-1,0 1 1,0-1-1,0 1 1,0 0-1,0-1 1,0 1-1,1-1 1,-1 1-1,0-1 1,0 1 0,0 0-1,1-1 1,-1 1-1,0-1 1,0 1-1,1 0 1,-1-1-1,0 1 1,1 0-1,-1-1 1,0 1-1,1 0 1,-1 0 0,1-1-1,17 0 651,-12 1-852,86-14 835,40 14 728,-127 0-1385,0 0 0,0-1 0,0 0 1,0 0-1,0 0 0,7-3 0,-8 3 16,0-1 0,1 1 0,-1 0 0,0 0 0,1 0 1,5 1-1,501 0 1198,-498-1-1187,0 0-1,0-1 0,-1-1 0,20-6 1,-20 5 43,1 1 0,-1 0 0,1 1 0,19-1 0,12 4-25,-25 1-24,0-2-1,0 0 0,33-6 0,-25 1 24,1 2 1,31-1-1,-43 3-42,-1 0-1,21-5 1,19 0 193,-6 6-10,0-2-1,50-9 1,-19 6-147,-34-1 39,68-1 0,82-8 201,47 2-32,-53 8 96,68-6-11,-17-5-167,-223 17-160,0-2 0,0 0 0,1-1-1,27-7 1,-29 6-6,-1 1 1,0 0-1,0 2 0,1 0 0,16 2 0,21 0 47,935-2 183,-989 0-237,1 0-1,-1 1 1,1-1-1,-1 0 1,1 0 0,-1 0-1,0 0 1,1 0-1,-1 0 1,1 0 0,-1 0-1,1 0 1,-1 0-1,1 0 1,-1 0-1,1 0 1,-1 0 0,0 0-1,1 0 1,-1 0-1,1-1 1,-1 1 0,1 0-1,-1 0 1,0-1-1,1 1 1,-1 0-1,0 0 1,1-1 0,-1 1-1,0 0 1,1-1-1,-1 1 1,0 0 0,0-1-1,1 1 1,-1-1-1,0 1 1,0-1 0,0 1-1,1 0 1,-1-1-1,0 1 1,0-1-1,0 1 1,0-1 0,0 1-1,0-1 1,0 1-1,0-1 1,0 1 0,0 0-1,-1-2 1,1 0 111,3 2-59,7 0 6,-5 0-75,5 0 27,-7 0 95,-3 0 44,0 0-100,0 0 57,0 0 211,0 0-145,0 0-82,0 0-43,0 0 16,0 0 24,0 0-8,0 0-40,0 0-134,12-1-885,-9 4-7534,-3 10-6958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3:57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154 467 8740,'0'0'2663,"0"0"-812,0 0-269,0 0-320,0 0-224,-18-10 50,-55-29-466,70 37-583,0 0 0,0 1 0,0 0 0,0 0 0,0 0-1,0 0 1,0 0 0,-1 1 0,1 0 0,0-1 0,0 1 0,-1 0 0,1 0 0,0 1 0,0-1 0,-5 2 0,7 0-43,0 1 1,0-1 0,1 1 0,-1-1-1,1 0 1,0 1 0,-1-1 0,1 1 0,1-1-1,-1 1 1,1 3 0,-1 3-68,0-5-105,0-1-1,1 1 1,-1-1 0,1 1-1,0-1 1,0 1-1,0-1 1,1 0-1,-1 1 1,1-1 0,-1 0-1,1 0 1,0 0-1,0 0 1,1 0 0,-1-1-1,0 1 1,1-1-1,0 1 1,-1-1 0,1 0-1,0 0 1,5 2-1,-8-4 94,1 1 0,0-1-1,-1 0 1,1 0 0,0 1 0,-1-1-1,1 0 1,0 0 0,0 0-1,-1 0 1,1 0 0,0 0 0,0 0-1,-1 0 1,1 0 0,0 0-1,0 0 1,-1 0 0,1-1 0,0 1-1,-1 0 1,1-1 0,0 1-1,-1 0 1,1-1 0,0 1 0,-1-1-1,1 1 1,-1-1 0,1 1-1,-1-1 1,1 1 0,-1-1 0,1 1-1,-1-1 1,0 0 0,1 1-1,-1-1 1,0 0 0,1 0 0,-1 0-1,7-36-970,-6 28 844,11-65 205,3-118-1,-15 189 21,0-1 0,0 1 0,1-1 0,-1 0 0,1 1 0,-1-1 0,1 1 0,0-1 0,0 1 0,1 0 0,-1 0 0,3-5 0,-3 7 4,2-10 2555,-3 24-1296,6 31-780,0-13-433,27 132 111,-29-145-202,0 0-1,2 0 0,0 0 1,1-1-1,15 27 0,-19-40-165,0 1-1,1 0 1,-1-1-1,1 0 1,0 0-1,0 0 1,1 0-1,-1 0 0,1-1 1,-1 0-1,1 0 1,0 0-1,1-1 1,-1 0-1,0 0 0,1 0 1,-1 0-1,1-1 1,-1 0-1,1 0 1,0-1-1,7 1 1,-10-1 156,0 0 0,0 0 1,0 0-1,0 0 0,0 0 1,-1 0-1,1-1 1,0 1-1,0-1 0,0 0 1,0 0-1,-1 0 1,1 0-1,0-1 0,-1 1 1,1-1-1,-1 0 1,0 1-1,1-1 0,-1 0 1,3-3-1,-3-1 209,0 1 1,0 0-1,0-1 0,-1 1 1,1 0-1,-1-1 0,-1 0 1,1 1-1,-1-1 0,-1-9 1,1-26 1949,0 40-2039,0 0 0,0 0 0,0 1 0,0-1 0,-1 0 0,1 1 0,0-1 0,-1 0 0,1 1 0,0-1 0,-1 0 0,1 1 0,-1-1 0,1 1 0,-1-1 0,1 1 0,-1-1 0,0 1 0,1-1 0,-1 1-1,1 0 1,-1-1 0,0 1 0,1 0 0,-1 0 0,0-1 0,0 1 0,1 0 0,-1 0 0,-1 0 0,-24-2 830,23 2-472,2 0-419,-1 1 0,1-1 0,-1 0-1,1 1 1,0-1 0,-1 1 0,1-1-1,0 1 1,-1 0 0,1-1-1,0 1 1,0 0 0,0 0 0,0 0-1,0 0 1,0 0 0,0 0 0,0 0-1,0 0 1,0 1 0,0-1-1,1 0 1,-1 1 0,0-1 0,1 0-1,-1 1 1,1-1 0,0 0 0,-1 1-1,1-1 1,0 1 0,0-1-1,0 2 1,-1 10-108,0-1 0,1 1 0,2 12-1,-1-6-586,-1-18 602,1 0 0,-1 0-1,0 0 1,0 0 0,1-1 0,-1 1-1,0 0 1,1 0 0,-1-1-1,1 1 1,-1 0 0,1-1-1,-1 1 1,1 0 0,0-1 0,-1 1-1,1-1 1,0 1 0,-1-1-1,1 1 1,0-1 0,0 1 0,-1-1-1,1 0 1,0 1 0,0-1-1,0 0 1,0 0 0,0 0-1,1 1-53,-1-1 0,0 0 0,0 0 0,1 1 0,-1-1 0,0 0 0,1 0 0,-1-1 0,0 1 0,0 0 0,1 0 0,-1-1 0,0 1 0,0 0 0,1-1 0,-1 1-1,0-1 1,2-1 0,2-5-50,0 0-1,0 0 0,0 0 1,-1-1-1,0 1 0,-1-1 1,0 0-1,0 0 1,-1-1-1,0 1 0,0 0 1,1-13-1,-3 18 247,0 3-139,2 2 25,1 0 0,0 0 0,-1 0 0,1 0 0,-1 1 0,1-1 0,3 6 0,0 0 184,13 15 18,-18-20-179,1-1-1,-1 1 0,1-1 0,-1 0 0,1 0 0,0 1 1,0-1-1,0-1 0,0 1 0,1 0 0,-1 0 1,0-1-1,1 1 0,-1-1 0,1 0 0,0 0 0,-1 0 1,1 0-1,0 0 0,-1-1 0,1 1 0,0-1 1,5 1-1,-2-1-272,-1 0 0,1-1 0,0 1 0,-1-1 0,1 0 0,10-4 0,-13 4 261,-1 0-1,1-1 1,-1 1 0,1-1 0,-1 0 0,0 0 0,1 1 0,-1-2 0,0 1 0,0 0 0,-1 0-1,1-1 1,0 1 0,-1-1 0,1 1 0,-1-1 0,1-3 0,7-20 73,9-36 1,3-15 67,-10 45-51,0 2 41,10-43-1,20-85 408,-39 151 141,5-16-493,2 17 6259,-9 11-5768,0 277 510,0-87-3388,0-195 2091,0 1-1,0 0 0,0 0 0,0-1 1,0 1-1,0 0 0,-1-1 0,1 1 1,0 0-1,0 0 0,-1-1 0,1 1 1,0-1-1,-1 1 0,1 0 0,-1-1 1,1 1-1,-1-1 0,1 1 0,-1-1 1,1 1-1,-1-1 0,1 1 0,-2-1 1,1 1-25,0-1 1,0 0-1,0 0 1,0 0-1,0 1 1,0-1-1,0 0 1,0-1-1,0 1 1,0 0-1,0 0 1,0 0-1,0-1 1,0 1-1,0 0 1,0-1-1,0 1 1,0-1-1,0 1 1,0-1-1,0 1 1,-1-2-1,-3-3 139,1 0 0,-1 0-1,1 0 1,0-1 0,0 0 0,0 0-1,1 0 1,0 0 0,0 0-1,-3-10 1,-2-8 1798,-8-38 0,14 17 1612,2 44-3346,0 1 0,0-1 0,0 0 0,1 0 0,-1 1 0,0-1 0,1 0 0,-1 1 0,0-1 0,1 0 0,-1 1 0,1-1 0,-1 0 0,1 1 0,-1-1 0,1 1 0,0-1 0,-1 1 0,1-1 0,0 1 0,-1 0 0,1-1 0,0 1 0,-1 0 1,1-1-1,0 1 0,0 0 0,-1 0 0,1 0 0,1 0 0,26-2-117,-26 2 143,128 0-108,-99 2-1519,-13 11-3009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8:47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1 11157,'0'0'2860,"0"0"-1259,0 0-897,-20 3-264,-3-1-292,-37 11 0,57-12-136,0 0-1,1 0 0,-1 0 0,1 1 0,-1-1 0,1 1 0,0-1 0,-1 1 0,1 0 0,0 0 0,0 0 0,0 0 0,1 0 0,-1 1 0,1-1 0,-1 1 0,1-1 1,-1 1-1,1-1 0,0 1 0,-1 3 0,-2 5-20,0-1-12,1 1-1,0-1 0,1 0 0,0 1 1,1-1-1,0 1 0,1-1 0,0 1 1,1 11-1,0 12-118,-1-32 112,0-1 0,0 0 0,0 0 1,0 0-1,0 0 0,0 0 0,1 1 1,-1-1-1,0 0 0,0 0 0,1 0 1,-1 0-1,1 0 0,-1 0 0,1 0 1,0 0-1,-1 0 0,1 0 0,0 0 1,0-1-1,-1 1 0,1 0 0,0 0 1,0-1-1,0 1 0,0 0 0,0-1 1,1 1-1,2 0-219,-1 0 0,1 0 0,0-1 0,-1 0 0,1 1 0,7-2 1,-4 1-151,-4 0 237,0 0 0,-1-1-1,1 0 1,-1 1-1,1-1 1,-1 0 0,1 0-1,-1 0 1,1-1-1,-1 1 1,0-1 0,0 1-1,0-1 1,0 0-1,0 1 1,0-1 0,2-3-1,24-37-494,-24 35 553,17-37-199,-18 38 294,-1 0 0,1 0 0,0 0 0,0 0 0,0 1 0,5-6 1,-6 9 96,-2 2 121,0 0 171,0 0 156,0 5 298,1 3-696,0 1 1,0 0 0,0-1 0,1 1 0,0-1 0,1 0 0,0 1 0,0-1 0,5 8 0,-6-13-239,0 1 0,0-1 0,0 1 0,1-1 0,-1 0 0,1 0 0,-1 0 0,1 0 0,0-1 0,1 1 0,-1-1 0,0 1 0,1-1 1,-1 0-1,1-1 0,-1 1 0,1-1 0,0 1 0,0-1 0,0 0 0,0 0 0,0-1 0,4 1 0,7-1-3779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8:48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8660,'0'0'2657,"0"0"-787,0 0-525,0 0-233,0 0-405,0 0-400,-3 0 24,1 0-298,0 1-1,0-1 1,0 1-1,0 0 1,1 0 0,-1 0-1,0 0 1,0 0-1,0 0 1,1 0-1,-1 0 1,1 1 0,-1-1-1,1 1 1,-1-1-1,1 1 1,0 0-1,0 0 1,-1-1 0,1 1-1,1 0 1,-1 0-1,-1 3 1,-16 49 47,18-52-77,-2 8 6,1 0 0,0 0 1,1 1-1,1 14 1,-1-4-28,0-19 0,0 0 1,0-1-1,1 1 0,-1 0 1,0 0-1,1 0 1,-1-1-1,1 1 0,0 0 1,-1-1-1,1 1 0,0 0 1,0-1-1,0 1 1,0-1-1,0 1 0,1-1 1,-1 0-1,0 1 0,1-1 1,-1 0-1,1 0 1,-1 0-1,1 0 0,-1 0 1,1 0-1,0-1 0,-1 1 1,1 0-1,2 0 1,5 1-498,1-1 0,-1 0 0,0 0 0,16-1 0,-16 0 26,-7 0 450,1 0-1,-1-1 1,0 1-1,1-1 1,-1 0-1,0 0 1,1 0-1,-1 0 1,0 0 0,0 0-1,0 0 1,0-1-1,0 1 1,0-1-1,0 0 1,3-3-1,25-36 160,-12 15 55,-15 24-103,-3-5 1181,0 12 2423,0 8-609,0-7-4417,0 2 1338,1-1 1,1 0 0,-1 0 0,1 0-1,3 8 1,-4-11 15,0-2-31,0 0 1,0 0-1,0 0 1,-1 0 0,2-1-1,-1 1 1,0 0-1,0-1 1,0 1-1,1-1 1,-1 0 0,1 1-1,-1-1 1,1 0-1,0 0 1,-1 0 0,1 0-1,0 0 1,0 0-1,0 0 1,0 0-1,3 0 1,3 0-362,0 0 0,1 0 0,-1-1 1,11-1-1,0 1-315,-17-1 626,1 1-1,-1 0 1,0 0-1,0-1 0,0 1 1,0-1-1,0 0 1,0 0-1,0 0 1,-1 0-1,1 0 1,0 0-1,0 0 1,-1 0-1,1-1 0,0 1 1,-1-1-1,2-1 1,23-38-403,-15 23 227,24-70-294,-25 75 459,-7 11 11,-3 19 50,13 118 931,2 133 414,-13-215-1228,-3 61 63,0-104-130,0 0 1,-1 0-1,0 0 0,0 0 1,-1 0-1,0-1 1,-1 1-1,-7 13 1,9-21 48,1 0-1,-1 1 1,1-1 0,-1 0-1,1 0 1,-1-1 0,0 1-1,0 0 1,0 0 0,0-1 0,0 1-1,-1-1 1,1 0 0,0 0-1,-1 0 1,1 0 0,0 0 0,-1 0-1,0-1 1,1 1 0,-1-1-1,1 0 1,-1 1 0,-4-2 0,4 1 757,3 0-490,-13-2-125,12-2-236,0-1 1,1 1 0,-1-1 0,1 1 0,0-1 0,0 0 0,0 1 0,0-1 0,1 1 0,1-8-1,1 6 13,-1 1 0,0-1 0,1 1 0,0 0 0,0 0 0,1 0 0,0 0 0,0 1 0,0-1 0,9-7 0,16-18-6,-16 15 9,0 0 0,2 1 0,0 1 1,0 0-1,33-19 0,-23 14-4,33-32-1,-36 30 2,39-27-1,-58 45 10,18-13 13,1 1 1,0 2-1,42-18 0,-57 29 11,-4-1 7,7-10 50,0 9-145,-7 3-1048,-3 0-2943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8:57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 11093,'0'0'1916,"0"0"-1311,0 0-53,0 0 265,0 0-166,0 0-262,1 0-371,-1 0-1,0-1 0,1 1 0,-1 0 0,1 0 1,-1 0-1,1 0 0,-1 0 0,1 0 0,-1-1 1,0 1-1,1 0 0,-1 1 0,1-1 0,-1 0 1,1 0-1,-1 0 0,1 0 0,-1 0 0,0 0 1,1 0-1,-1 1 0,1-1 0,-1 0 0,1 0 1,-1 1-1,0-1 0,1 0 0,-1 0 0,0 1 1,1-1-1,-1 0 0,0 1 0,0-1 0,1 1 1,-1-1-1,0 1 0,-1 71 236,-4 1-1,-21 106 1,19-161-257,6-15-15,0 0 0,0 0 0,0 0 0,1 0 1,-1 0-1,0 0 0,1 0 0,0 4 0,0 24-2189,0-21-1625,0-22-138,0-4 868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8:58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1249,'0'0'11541,"0"0"-10501,0 0-912,0 0-112,0 0 176,0 0-192,31-14 0,-16 14 0,0 0 129,16 0-113,-16 0 64,0 0-64,15 0 144,-14 0-160,-3 14-1441,-13 1-1184,0-15-641,0 16-1744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8:58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12326,'0'0'1889,"0"0"-673,0 0-656,0 0-63,0 0-385,0 0-64,0 16-48,29-16 0,-14 0 64,15 0 0,-15 0-48,16 0-16,-1 0 0,1 0-481,-31 0-3712,13 0-2995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8:59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0 224 10165,'0'0'1480,"0"0"-1346,0 0-206,10-10 114,9-9 32,31-41-1,-32 38-49,-10 13-10,0 0 1,-1 0 0,10-17 0,-15 22-4,17-31 65,-18 33-76,-1 1 1,1-1 0,0 1 0,0-1-1,0 1 1,0 0 0,0 0 0,0-1-1,1 1 1,-1 0 0,0 0 0,1 0-1,-1 0 1,1 0 0,1-1 0,0 2-71,-3 0-117,4 12 322,-1 0 0,1 0 0,-2 0 0,0 0-1,0 1 1,-1-1 0,-1 1 0,0-1 0,-2 17-1,1 12 181,-14 94 402,15-62-725,-1-73-76,1 1-1,0-1 1,0 1-1,0-1 0,-1 1 1,1-1-1,0 1 1,0-1-1,0 1 1,0-1-1,0 1 1,0-1-1,0 1 1,0-1-1,1 1 1,-1-1-1,0 1 0,0-1 1,0 1-1,0-1 1,1 1-1,-1-1 1,0 1-1,1-1 1,-1 1-1,0-1 1,1 0-1,-1 1 1,0-1-1,1 1 0,-1-1 1,1 0-1,-1 1 1,0-1-1,1 0 1,-1 0-1,1 0 1,-1 1-1,1-1 1,-1 0-1,1 0 1,0 0-1,-1 0 0,1 0 1,-1 0-1,1 0 1,0 0-1,2 0-7185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8:59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15399,'0'0'2161,"0"0"-1985,0 0-48,0 0-128,0 0-128,0 0 96,59-16-112,2 16 144,-16 0-48,14 0-528,-14 0-1361,-29 0-1969,-1 0-3745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9:00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14 1153,'0'0'9062,"0"0"-5922,0 0-1899,0 0-211,0 0-99,-10-2 61,4 1-839,-7-3 238,-1 2 1,0 0-1,-18-1 0,31 3-372,0 0-1,1 0 0,-1 0 0,0 0 0,0 0 0,1 0 0,-1 0 1,0 0-1,1 1 0,-1-1 0,0 0 0,0 0 0,1 0 0,-1 1 1,0-1-1,1 0 0,-1 1 0,1-1 0,-1 1 0,1-1 0,-1 1 0,0 0 1,1 8-103,1-7 95,-2 9-85,1-6 49,-1 0 0,1 0 0,1 0 0,-1 0 0,1 0 0,0 0 0,0 0 0,2 5 0,36 65-223,3 12-523,-39-72 464,-3-14 310,0 0 0,1 0 0,-1 0 1,0 0-1,0 0 0,0 0 0,0 0 0,0 0 0,0 0 0,0 0 1,-1 0-1,1 0 0,0 0 0,-1 0 0,1 0 0,0 0 1,-1 0-1,1 0 0,-1 0 0,1 0 0,-1-1 0,0 1 0,1 0 1,-1 0-1,0-1 0,0 1 0,1 0 0,-1-1 0,0 1 1,0 0-1,0-1 0,-1 1 0,-2 1 32,-5 3-15,-1-1 1,1 0 0,-1 0 0,0-1-1,0-1 1,-1 1 0,1-2 0,-13 2-1,23-3-191,-1 0 0,0 0 0,0 0 0,1 0 0,-1 0 0,0-1 0,1 1 0,-1 0 0,0 0 0,1 0 0,-1-1 0,1 1 1,-1 0-1,0-1 0,1 1 0,-1 0 0,1-1 0,-1 1 0,1-1 0,-1 1 0,1-1 0,-1 1 0,1-1 0,0 0 0,-1 1 0,1-1 0,0 1 0,-1-1 0,1 0 0,0 1 0,0-1 0,0 0 0,-1 1 0,1-1 0,0 0 0,0 1 0,0-1 0,0 0 0,0 1 0,0-1 0,1 0 0,-1 1 0,0-1 0,0 0 0,0 1 0,1-1 0,-1 0 0,0 1 0,0-1 0,1 1 0,-1-1 0,1 0 0,0 0 0,11-1-4682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9:01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10021,'0'0'2265,"0"0"-857,0 0-522,0 0-384,0 0 165,0 0-62,-15 10-466,-1 1-119,-27 23 0,41-31-17,0-1 1,0 1-1,0-1 1,1 1-1,-1 0 1,1-1-1,0 1 1,0 0-1,0 0 1,0 0-1,0 0 1,0 0-1,1 0 1,0 0-1,-1 5 1,7 37-25,-4-40-9,-1 0 0,0 0 1,1 0-1,0-1 0,0 1 1,1-1-1,-1 1 0,1-1 1,0 0-1,0 0 0,0 0 1,1 0-1,-1-1 0,1 1 1,0-1-1,8 5 0,16 3-2653,5-7-3392,-31-4 1187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9:02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1 944,'0'0'2455,"0"0"103,0 0 100,0 0-135,0 0-674,0 0-352,0 0-438,0 0-411,0 0-162,0 0-198,0 0 14,0 0 36,0 0 4,0 0 245,0 2-8,-1 6-478,1 1 0,-1-1-1,-1 0 1,-2 8 0,2-7-109,0 0 0,1 1 0,-1-1 0,1 11 0,1 4-50,-1-11 37,1 1 1,1-1 0,0 1 0,4 19 0,-4-30 8,-1 0 1,1 0 0,1 0 0,-1 0-1,0-1 1,1 1 0,-1 0 0,1-1 0,0 1-1,0-1 1,0 1 0,0-1 0,0 0-1,0 0 1,1 0 0,-1 0 0,1 0-1,-1-1 1,1 1 0,0-1 0,-1 0-1,1 1 1,0-1 0,5 1 0,-7-2-11,9 2-166,-1 0-1,0 0 1,0-1 0,1 0-1,12-1 1,-20 0 160,0 0 0,1 0-1,-1-1 1,0 1 0,0-1 0,0 0 0,0 0-1,0 1 1,0-1 0,0-1 0,0 1 0,0 0 0,0 0-1,-1-1 1,1 1 0,-1-1 0,1 1 0,-1-1 0,1 0-1,-1 1 1,0-1 0,0 0 0,0 0 0,0 0 0,0 0-1,0 0 1,0 0 0,0-4 0,3-9-64,-1 3 123,0 1 0,-1-1 0,0 0 0,0-14 0,-2 23-2,0 0 0,0 0 1,0 0-1,-1 0 0,1-1 0,-1 1 0,0 0 0,0 0 0,0 0 1,0 1-1,-1-1 0,1 0 0,-1 0 0,1 1 0,-1-1 0,0 1 0,0-1 1,-1 1-1,1 0 0,0 0 0,-4-3 0,-10-7 383,12 8-254,-1 0 0,1 1 0,-1-1 0,0 1-1,-1 0 1,1 0 0,0 1 0,-11-4 0,14 6-105,2 0-306,0 0-1089,5 0-3276,3 0 2930,-4 0-3102,9 0-804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3:57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29 4322,'0'0'3634,"0"0"-51,0 0-875,0 0-974,0 0-371,0 0-317,-10-5-142,0-1-674,6 4-170,1 0 0,-1 0 0,1 0 0,-1 0 0,0 1 0,0-1 0,1 1 0,-1 0 0,0 0 0,0 0 0,-8 0 0,11 1-45,0 1 0,0-1 0,0 0 0,0 1 0,0-1 0,0 1 0,0-1 0,1 1 0,-1-1 0,0 1 0,0-1 0,1 1 0,-1 0 0,0 0 0,1-1 0,-1 1 0,1 0 0,-1 0 0,1 0 0,-1 1 0,-1 1-5,-4 6-13,0 0-1,1 1 0,0 0 1,1 0-1,0 0 0,0 0 1,1 1-1,0 0 0,1-1 0,0 1 1,1 0-1,0 14 0,1 21-1201,16-48-375,-12-2 1476,0 0 1,1-1-1,-1 1 1,-1-1-1,1 0 0,-1 0 1,1 0-1,-1 0 0,-1-1 1,1 1-1,2-9 1,11-20 79,-16 33 39,1 1 1,-1-1-1,0 0 1,0 1-1,1-1 1,-1 1-1,1-1 0,-1 1 1,0-1-1,1 1 1,-1-1-1,1 1 1,-1-1-1,1 1 1,-1-1-1,1 1 0,-1 0 1,1-1-1,0 1 1,-1 0-1,1-1 1,0 1-1,-1 0 1,1 0-1,-1 0 0,1 0 1,0 0-1,-1 0 1,1 0-1,0 0 1,-1 0-1,1 0 1,0 0-1,-1 0 0,1 0 1,0 0-1,-1 0 1,1 1-1,0-1 1,-1 0-1,1 1 1,-1-1-1,1 0 0,-1 1 1,1-1-1,0 1 1,-1-1-1,0 1 1,1 0-1,4 4 48,-1 1-1,-1 0 1,1 0 0,3 9-1,6 9 256,-9-19-288,0-1 1,0 0-1,0 0 0,1 0 1,-1-1-1,1 0 0,0 0 1,0 0-1,0 0 0,0-1 1,0 0-1,1 0 0,-1 0 1,1-1-1,-1 1 0,8-1 0,-8 0-189,0-1-1,1 0 0,-1 0 0,0 0 0,0-1 0,0 1 0,10-4 0,-12 3-228,1 0 0,-1-1-1,0 1 1,0-1-1,0 0 1,0 0-1,-1 0 1,1 0 0,0 0-1,-1-1 1,0 1-1,4-4 1,20-24-7093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9:02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6883,'0'0'2161,"0"0"-1179,0 0-611,0 0 53,0 0 216,10 13 70,33 42 37,-39-49-655,0 1 0,-1-1 0,1 1 0,-1 0 0,-1 0 0,1 0 0,-1 1 0,-1-1 0,2 14 0,-2-16-80,-1-1 1,1 1-1,0-1 1,0 1-1,0-1 1,1 1-1,-1-1 1,1 0-1,0 1 1,1-1-1,2 4 1,-4-6-9,1-1-1,-1 1 1,1-1 0,-1 1 0,1-1 0,0 1 0,-1-1 0,1 0-1,0 0 1,0 0 0,2 1 0,-3-2-4,-1 0 0,1 0 0,-1 0 0,1 0 0,-1 0 0,0 0 0,1 0 0,-1 0 0,1-1 0,-1 1 0,1 0 1,-1 0-1,0 0 0,1-1 0,-1 1 0,1 0 0,-1 0 0,0-1 0,1 1 0,-1 0 0,0-1 0,0 1 0,1-1 0,-1 1 0,0 0 0,0-1 0,1 1 0,-1-1 0,0 1 0,0 0 0,0-1 0,0 1 0,0-1 0,0 1 0,0-1 0,0 1 0,0-1 0,0 1 1,0 0-1,0-1 0,0 1 0,0-1 0,0 1 0,0-1 0,0-7 100,1 1 1,0 0-1,1-1 0,0 1 1,0 0-1,5-9 1,-4 9 35,-1 0 0,1 0 0,-1 0 1,-1 0-1,1-1 0,0-9 1,-2 15-129,0 0 1,0 0 0,0-1-1,1 1 1,-1 0 0,1 0-1,-1 0 1,1 0 0,0 1-1,-1-1 1,1 0 0,0 0 0,0 0-1,1 1 1,-1-1 0,0 0-1,1 1 1,-1-1 0,0 1-1,1 0 1,0-1 0,-1 1 0,1 0-1,0 0 1,0 0 0,2-1-1,0 2-223,0-1 0,-1 1 0,1-1 0,-1 0 0,1 0 0,-1 0 0,5-3 1,15-3-2904,-18 7-913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9:02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0 151 10837,'0'0'2134,"0"0"-1894,0 0-429,18 2 112,55 7 103,-70-8-16,-1-1 0,1 1 0,-1-1 0,1 0 0,-1 0 0,1 0 0,-1-1 0,1 1 0,-1 0 0,0-1 0,1 0 0,-1 1 0,1-1 0,-1 0 1,0 0-1,0-1 0,0 1 0,1 0 0,-1-1 0,0 1 0,-1-1 0,1 0 0,0 1 0,0-1 0,-1 0 0,1 0 0,2-4 0,6-8 99,-7 11-58,-1 0 1,0-1-1,0 1 1,-1-1 0,1 1-1,-1-1 1,0 1-1,0-1 1,0 0-1,0 0 1,-1 0-1,1 0 1,-1 1-1,0-1 1,0 0 0,0 0-1,-2-4 1,2 6 6,0 0 1,0-1 0,0 1-1,-1 0 1,1 0-1,-1 0 1,1 0 0,-1 0-1,0 0 1,0 0 0,0 0-1,0 0 1,0 1-1,-1-1 1,1 0 0,0 1-1,-1-1 1,1 1 0,-1-1-1,0 1 1,1-1 0,-1 1-1,0 0 1,0 0-1,0 0 1,0 0 0,0 0-1,0 1 1,0-1 0,0 1-1,0-1 1,-2 1-1,0-1 56,1 1-1,0 0 0,0 1 1,-1-1-1,1 0 0,0 1 1,0 0-1,0 0 0,-1 0 1,1 0-1,0 0 0,0 1 1,-5 3-1,6-3-32,-1 1-1,1-1 1,0 1-1,0 0 0,0 0 1,1 0-1,-1 0 1,0 1-1,1-1 1,0 0-1,0 1 1,0-1-1,-1 7 1,0 8-97,1 1 0,0 0 0,2 19 1,0 0-21,-1-28 21,0 0 1,1-1-1,0 1 1,1 0-1,0-1 1,0 0-1,6 12 1,-6-16 12,0-1 0,0 1 1,1-1-1,-1 0 1,1 0-1,1 0 0,-1 0 1,0-1-1,1 1 0,0-1 1,-1 0-1,1 0 0,1 0 1,-1 0-1,0-1 1,6 3-1,4 1-78,0-1 0,0 0 0,0-1 0,1-1 0,16 2 0,-28-4-87,1-1 1,-1 0-1,1 0 0,-1 0 0,1 0 0,-1 0 1,0-1-1,1 0 0,-1 1 0,1-1 1,-1-1-1,0 1 0,0 0 0,0-1 1,0 1-1,0-1 0,0 0 0,0 0 1,0 0-1,-1-1 0,1 1 0,-1-1 1,0 1-1,1-1 0,-1 0 0,-1 0 1,4-4-1,-4 4-262,0 0 0,-1 1 0,1-1 0,0 0 0,-1 0 0,0 1 0,1-1 0,-1-5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9:23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4882,'0'0'2281,"0"0"-501,0 0-454,0 0-110,0 0-37,0 0-309,0 0-355,0 0-101,3-2-76,-3 0-76,4-5-648,17 3 3277,-19 4-2854,-2 0-2,0 0 5,0 0 48,0 0 56,0 0-50,0 0-44,0 0-52,0 0 42,0 0 8,0 0-75,0 0 72,0 0-7,0 0-17,0 0-93,3-13-4314,10 10 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9:24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1601,'0'0'12357,"0"0"-11380,0 0-897,0 0 16,0 0 400,13 135-336,-13-60-128,0 0 96,0 1-16,0-15-96,0-1-16,0 0-960,0-29-1217,0-31-1713,0 0-784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9:24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11141,'0'0'1689,"0"0"-206,0 0-103,0 0-612,3 0-677,-3 0-93,1 0 1,0 0-1,-1 0 1,1 0 0,-1 0-1,1 1 1,-1-1 0,1 0-1,-1 0 1,1 0-1,-1 1 1,1-1 0,-1 0-1,1 1 1,-1-1-1,1 0 1,-1 1 0,0-1-1,1 1 1,-1-1 0,0 1-1,1-1 1,-1 1-1,0-1 1,0 1 0,1-1-1,-1 1 1,0 0 0,15 37 12,14 31 130,-9-31-109,-17-29-44,1-1 0,1 1 0,-1-1 0,1 0 0,1 0 1,0 0-1,0-1 0,11 11 0,-13-14-141,1-1 0,0 0 1,-1 0-1,1 0 0,0 0 1,0-1-1,1 0 0,-1 0 0,0 0 1,1-1-1,-1 1 0,1-2 0,0 1 1,-1 0-1,7-1 0,-9-1 129,-1 1-1,0-1 1,0 0 0,0 0 0,0 0-1,0 0 1,0-1 0,0 1-1,0 0 1,0-1 0,-1 1-1,1-1 1,-1 0 0,1 1-1,2-5 1,21-31 10,-24 36 14,5-11 35,-1 0-1,0 0 1,6-22-1,12-29 44,-14 45-53,-6 10-22,0 0 1,1 0-1,0 0 1,1 1-1,0-1 1,0 1-1,0 0 0,1 0 1,0 1-1,0 0 1,1 0-1,12-9 1,-1 13-138,-6 7-106,-10-2 253,0 0 0,0 1 0,0-1-1,-1 0 1,1 1 0,-1-1 0,0 1-1,0 0 1,-1-1 0,1 1 0,-1 0 0,1 6-1,1 11 92,23 167 259,-22-156-2284,-3-14-3274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9:25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374 44 4274,'0'0'2820,"0"0"-1804,0 0 76,0 0 1389,0 0-294,0 0-946,-13-8-347,-43-21-118,53 27-711,0 1 1,-1 0-1,1 0 0,-1 1 1,1-1-1,-1 1 0,1-1 1,-1 1-1,1 0 0,-1 0 1,1 1-1,-1-1 0,1 1 1,-1 0-1,1 0 0,0 0 1,-1 0-1,1 0 0,-5 3 1,1 0 81,0-1-41,0 1 0,0 0 0,0 0 0,1 0 0,0 1 0,0 0 0,-7 8 0,12-13-103,-1 3-1,0 0-1,0 0 1,0 0 0,0 1-1,0-1 1,1 0 0,-1 1-1,1 0 1,0-1 0,0 1 0,0 0-1,1-1 1,-1 1 0,1 0-1,0 4 1,0 6-61,1 0 0,3 21 1,-1-25 42,0-1 1,0 0 0,1 1 0,0-1-1,0-1 1,1 1 0,0-1 0,1 0-1,0 0 1,8 8 0,-4-3 6,0 0 0,13 22 0,-23-34 8,1 0 0,0 0 1,-1 1-1,1-1 0,-1 0 0,1 0 0,-1 1 1,1-1-1,-1 1 0,0-1 0,0 0 1,0 1-1,0-1 0,0 0 0,0 1 0,0-1 1,0 1-1,0-1 0,-1 0 0,1 1 1,-1-1-1,1 0 0,-1 1 0,1-1 0,-1 0 1,0 0-1,1 0 0,-1 1 0,0-1 0,0 0 1,0 0-1,0 0 0,0 0 0,0-1 1,0 1-1,0 0 0,-1 0 0,1-1 0,0 1 1,-2 0-1,-3 2 47,-1 0-1,1 0 1,0 1-1,-11 8 1,12-8 4,0 0 0,0-1 1,0 0-1,-1 0 0,1 0 0,-1 0 1,0-1-1,-10 3 0,-15 0-706,-30 5 1884,41-8-4687,-1-1-4035,34-1 2999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9:26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8612,'0'0'5432,"0"0"-3655,0 0-1407,0 0 159,0 0-134,5 2-267,-3 0-121,0 0 1,1 0-1,-1 0 0,0 0 1,-1 1-1,1-1 1,0 1-1,-1-1 1,1 1-1,-1-1 1,0 1-1,1 0 1,-1 0-1,-1 0 1,1-1-1,0 1 1,-1 0-1,0 0 1,1 6-1,0 15 5,-3 36-1,1-25 59,0-13 448,-6 37 0,2-25-2353,3-1-7661,2-59 5716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9:26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91 10197,'0'0'2433,"0"0"-1905,0 0-16,0 0 145,0 0-225,0 0-432,89-61 0,-58 61 304,-1-14-256,0 14 48,1 0-16,-3-15-48,-13 15 160,0 0-192,-15 0-1072,0 0-801,0 15-1313,0-1 641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9:26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11221,'0'0'2753,"0"0"-2609,0 0-144,0 0-240,0 0 240,0 0 48,61 30 160,-31-30-31,0 0-177,1 0 128,-16 0-48,-2 0 16,2 0-96,-15 16-2145,0-3-1121,-15 3-5746</inkml:trace>
  <inkml:trace contextRef="#ctx0" brushRef="#br0" timeOffset="1">0 226 7764,'0'0'7811,"0"0"-7427,0 0-384,0 0-96,0 0 80,0 0 16,59 16 96,-13-16-48,-1 0 240,1 0-192,-3 0 129,3 0-81,-16 0-144,-14 0-1153,-16 15-10884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9:32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4306,'0'0'0,"0"0"-48,0 0-1409,0 0 193,0 0 367,0 0 257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19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0 226 7940,'0'0'1470,"0"0"-846,0 0 88,0 0 262,0 0-294,0 0-322,17 0 1528,-8 0-1926,-4 0 80,40-1 184,-23-7-182,-16 4-39,1 3 23,-1-1-1,0 1 1,0 0-1,1 1 1,-1-1-1,0 1 0,1 0 1,10 2-1,6 0 115,21-2 9,121 0 881,-164 0-1025,0 0-1,-1 0 1,1 0 0,0 0-1,-1 0 1,1 0 0,0 0-1,-1-1 1,1 1 0,-1 0-1,1 0 1,0 0 0,-1-1-1,1 1 1,-1 0 0,1-1-1,-1 1 1,1-1 0,-1 1-1,1 0 1,-1-1 0,1 1-1,-1-1 1,1 1 0,0-2-1,-1 2-1,0-1 1,1 0-1,-1 1 0,0-1 0,1 1 0,-1-1 0,1 1 0,-1 0 0,1-1 1,-1 1-1,1-1 0,-1 1 0,1 0 0,0 0 0,-1-1 0,1 1 0,0 0 1,-1 0-1,1 0 0,-1-1 0,1 1 0,0 0 0,-1 0 0,1 0 0,1 0 1,163 0 527,-160 0-498,0 0 0,0-1 0,0 0 0,0 0 0,9-4 0,20-2 43,-9 6 48,-1-1 0,1-1-1,41-11 1,-38 7 155,32 2 401,-45 2-596,-1 0 0,0 0 0,1 1 0,0 1 1,20 1-1,4-3 8,1-1 1,-1-2 0,38-12 0,8 0 34,-59 14-98,1 0-1,46 1 1,-27-4-15,-35 4-4,0 1 1,-1 0-1,16 0 1,152 2 85,-158-1-83,-1-1 1,0-1-1,24-7 1,-25 6-1,0 0 0,-1 1 0,22 0 1,60-5 11,-64 4-10,34 0 1,-14 3-4,-7 0 23,68 6 0,-76 1-35,72 1 0,147-7 11,-145-16 40,-111 17-186,0-1 1,0 0 0,-1 0 0,1 0 0,0-1-1,0 1 1,-1-1 0,1 1 0,0-1-1,-1 0 1,1 0 0,-1 0 0,1 0 0,-1 0-1,4-3 1,-4 2-6760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9:33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62 12022,'0'0'1923,"0"0"-592,0 0-7,0 0-17,0 0-269,-7 0-377,-18 0-423,24 0-144,19 0-148,52-1 61,0-2 0,-1-4 1,113-26-1,-173 32-143,1-1 0,-1 1 0,0 0-1,0 1 1,19 2 0,48-1-1301,-76-9-2018,0 2 1870,0 4-2649,0 2 1932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9:33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9092,'0'0'1926,"0"0"-1504,0 0-307,0 0 71,5-3-183,-3 2 18,1 0-1,-1-1 1,1 1 0,-1 0 0,1 1-1,0-1 1,-1 0 0,1 1-1,0 0 1,-1-1 0,1 1-1,0 0 1,0 0 0,-1 1 0,1-1-1,0 1 1,-1-1 0,1 1-1,0 0 1,-1 0 0,1 0-1,-1 0 1,1 0 0,2 3 0,7 4 267,-9-7-225,0 0 0,-1 1 0,0-1 1,1 1-1,-1 0 0,0 0 0,0 0 0,0 0 1,0 0-1,0 0 0,0 0 0,-1 1 0,1-1 0,-1 0 1,2 4-1,1 9 388,0 0 0,-1 0 1,-1 1-1,0-1 0,-1 1 0,-2 19 0,1-26-168,0-5-179,0 0 0,-1 0-1,1 0 1,-1-1 0,0 1-1,0 0 1,-1 0-1,1-1 1,-1 1 0,0-1-1,0 1 1,0-1 0,-3 4-1,-40 39 1345,19-22-926,14-16-456,11-8-65,0 1 1,0-1 0,0 1 0,0-1 0,0 1 0,0-1 0,1 1-1,-1 0 1,0-1 0,0 1 0,1 0 0,-1 0 0,0-1 0,1 1-1,-1 0 1,0 0 0,1 0 0,0 0 0,-1 0 0,1 0 0,-1 2-1,1-3 0,0 0 0,0 0-1,0 0 1,0 0-1,0 0 1,0 0 0,0 1-1,0-1 1,0 0-1,0 0 1,0 0 0,0 0-1,0 0 1,0 0-1,0 1 1,0-1-1,0 0 1,0 0 0,-1 0-1,1 0 1,0 0-1,0 0 1,0 0 0,0 0-1,0 0 1,0 1-1,0-1 1,0 0 0,0 0-1,-1 0 1,1 0-1,0 0 1,0 0 0,0 0-1,0 0 1,0 0-1,0 0 1,0 0 0,-1 0-1,1 0 1,0 0-1,0 0 1,0 0 0,0 0-1,0 0 1,0 0-1,-1 0 1,1 0-1,0 0 1,0 0 0,0 0-1,0 0 1,0 0-1,0 0 1,0 0 0,-1 0-1,1 0 1,0-1-1,0 1 1,-7 0-16,4 16 437,3 10-6014,0-23-1000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1:54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64,'0'0'240,"0"0"-240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1:57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16696,'0'0'352,"0"0"-366,0 0-98,0 20-178,0 8 294,-3 116 170,1-120-171,0 0 1,-2 0 0,-1 0 0,-12 33 0,4-24-8,8-22 28,0 0 1,1 0-1,0 1 0,1 0 0,0 0 0,1 0 0,0 0 0,0 12 0,2-22-19,0-1 0,0 0 0,0 1-1,0-1 1,0 1 0,0-1 0,1 0-1,-1 1 1,0-1 0,1 0-1,-1 1 1,1-1 0,-1 0 0,1 0-1,0 1 1,-1-1 0,1 0-1,0 0 1,0 0 0,0 0 0,0 0-1,0 0 1,0 0 0,0 0 0,0 0-1,1-1 1,-1 1 0,0 0-1,0-1 1,1 1 0,-1-1 0,0 1-1,1-1 1,-1 0 0,0 1-1,1-1 1,-1 0 0,1 0 0,1 0-1,26 8 37,-9-3 0,0 0-1,1-2 1,-1 0-1,1-1 1,0-1 0,37-4-1,-2 2-129,6 1-1343,-31 0-3809,-18 0 290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1:57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0 107 9444,'0'0'3034,"0"0"-756,0 0-1003,0 0-461,0 5-646,1 0-162,-1 0-1,1 0 1,0 0-1,1 0 1,-1 0 0,1 0-1,0 0 1,0-1-1,1 1 1,-1-1-1,1 0 1,0 1 0,0-1-1,1-1 1,-1 1-1,1 0 1,0-1-1,0 0 1,6 4 0,-6-3-11,1-1 1,0 0 0,0 0 0,1-1 0,-1 0 0,0 0-1,1 0 1,0 0 0,-1-1 0,1 0 0,0 0-1,0-1 1,-1 1 0,1-1 0,0-1 0,0 1 0,0-1-1,8-2 1,-12 2 0,1 0-1,-1 0 0,0 0 1,1 0-1,-1-1 1,0 1-1,0-1 0,0 0 1,0 0-1,0 0 1,0 1-1,-1-2 1,1 1-1,-1 0 0,1 0 1,-1 0-1,0-1 1,0 1-1,0-1 0,0 1 1,0-1-1,-1 1 1,1-1-1,0-3 1,1-9 57,-1 0 1,-1 0 0,-1-19 0,0 6 133,1 25-100,0 0 0,0 0 1,0 0-1,0 0 0,-1 0 0,0 0 0,1 0 0,-1 0 0,0 0 0,0 0 0,0 1 0,-1-1 0,1 0 0,-4-4 0,3 5 0,0 1-1,0-1 0,0 1 0,0-1 0,0 1 0,0 0 1,-1 0-1,1 0 0,0 0 0,-1 0 0,1 1 1,-1-1-1,1 1 0,0-1 0,-1 1 0,1 0 0,-5 0 1,6 0-95,0 0 0,-1 0 0,1 0 1,0 0-1,0 0 0,0 0 1,-1 0-1,1 0 0,0 0 1,0 1-1,0-1 0,-1 1 0,1-1 1,0 1-1,0-1 0,0 1 1,0-1-1,0 1 0,0 0 1,0 0-1,0-1 0,0 1 1,1 0-1,-3 2 0,3 0-86,-1-1 0,0 1 0,1 0-1,-1 0 1,1 0 0,0 0 0,0 0 0,1 5-1,0 10-585,5 20-2258,5-18-3643,2-18 31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1:57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33 106 8836,'0'0'3746,"0"0"-1385,0 0-787,0 0-360,0 0-307,-3-2-262,2 0-613,0 1 0,-1 0-1,1 0 1,0 0 0,-1 0-1,1 0 1,-1 0 0,1 0-1,-1 1 1,0-1 0,1 1-1,-1-1 1,0 1 0,-2-1-1,3 2-38,1-1 0,-1 1 0,1 0 0,0 0 0,-1-1 0,1 1 0,0 0 0,0 0 0,0-1 0,-1 1-1,1 0 1,0 0 0,0 0 0,0 0 0,0-1 0,0 1 0,1 0 0,-1 1 0,0 2-59,0 9-11,-1-7 68,1 0-1,0 0 1,0-1-1,0 1 1,1 0-1,0 0 0,0-1 1,0 1-1,1 0 1,0-1-1,0 0 1,0 1-1,5 7 1,-3-8-35,0-1 1,0 1 0,1-1-1,0 0 1,0 0 0,0 0 0,0-1-1,0 0 1,7 3 0,-10-5 13,0 0 1,0 0 0,0 0 0,1-1-1,-1 1 1,0-1 0,0 1-1,1-1 1,-1 0 0,0 0-1,1 0 1,-1 0 0,0 0-1,0-1 1,1 1 0,-1-1-1,0 1 1,0-1 0,0 0-1,1 0 1,-1 0 0,0 0-1,0 0 1,0-1 0,-1 1-1,1 0 1,0-1 0,0 1-1,-1-1 1,1 0 0,0-2-1,5-5 22,-1 0 0,0-1 0,-1 0 0,0-1 0,-1 1 0,0-1 0,5-21 0,-5 10 315,-1-1 0,-1-1 0,0-23-1,-2 46-264,0 1-1,-1-1 0,1 0 0,0 0 0,0 0 0,-1 1 0,1-1 0,0 0 0,-1 0 0,1 1 0,-1-1 0,1 0 0,-1 1 1,1-1-1,-1 0 0,1 1 0,-1-1 0,0 1 0,1-1 0,-1 1 0,0-1 0,0 1 0,1 0 0,-1-1 0,0 1 0,0 0 1,1 0-1,-1-1 0,0 1 0,0 0 0,0 0 0,-1 0 0,-30-1 2,25 1-25,5 0-81,0 1 1,0-1-1,0 0 0,0 0 1,0 1-1,0-1 0,0 1 1,0 0-1,1 0 0,-1-1 1,-2 3-1,-1 7-3125,5 3-1903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1:58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0 392 2897,'0'0'1054,"0"0"622,0 0-68,15 0 57,47 0-123,-60 1-1433,0-1 0,0 0 0,1 0 0,-1 0-1,0 0 1,0 0 0,0 0 0,0 0 0,0-1 0,0 1 0,0-1-1,0 0 1,0 1 0,0-1 0,-1 0 0,1 0 0,0 0 0,0 0-1,-1-1 1,1 1 0,-1 0 0,1-1 0,-1 1 0,1-1 0,1-2-1,5-6 357,2 1-388,-1 0-1,0-1 1,0 0-1,-1-1 1,0 0 0,-1 0-1,0-1 1,-1 1 0,0-1-1,-1-1 1,-1 1-1,0-1 1,0 0 0,-1 0-1,-1 0 1,0 0 0,0-19-1,-2-56 148,0 86-198,0 0-1,0 1 1,0-1-1,0 0 1,0 0-1,0 1 1,0-1-1,-1 0 1,1 1-1,-1-1 1,1 0-1,-1 1 1,1-1-1,-1 0 1,0 1-1,0-1 1,0 1-1,0 0 1,0-1-1,0 1 1,0 0-1,-3-3 1,0 3 228,1 0 0,-1 0 0,0 0 0,0 0 0,0 0 0,0 1 0,0 0 0,0 0 0,-5 0 0,8 0-249,-1 1 0,1-1 0,0 1 0,0-1 0,0 1 0,-1-1 0,1 1 0,0 0 0,0-1 0,0 1 0,0 0 0,0 0 0,0 0 0,1 0 0,-1 0 0,0 0 0,0 0 0,1 0 0,-1 0 0,0 0 0,1 0 0,-1 0 0,1 1 0,0-1 0,-1 0 0,1 0 0,0 3 0,-8 48-151,6-36 141,-39 325 216,39-303-240,1 45 0,2-41-2911,1-40-702,11-2-1054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1:58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2 7587,'0'0'2279,"0"0"-1500,0 0 232,0 0 1166,0 0-360,12 0 3060,-26 0-4732,8-1-84,0 1 0,0 0 0,-1 0 0,1 1 0,0-1-1,0 1 1,-11 3 0,0 5-76,1-1 0,-31 23 0,39-26 10,0 1 0,1 0 0,0 0 0,0 1 0,0 0 0,1 0 0,-9 13 0,14-18-3,1 1 0,-1-1 0,0 1 0,1-1 0,-1 1 0,1 0 1,0 0-1,-1-1 0,1 1 0,1 0 0,-1-1 0,1 5 0,0 4-55,-1-10 62,0 1 0,0-1-1,0 0 1,0 0 0,1 0 0,-1 1-1,0-1 1,1 0 0,-1 0-1,1 0 1,-1 0 0,1 0-1,-1 0 1,1 0 0,0 0 0,0 0-1,-1 0 1,1 0 0,0 0-1,0 0 1,0 0 0,0-1 0,0 1-1,1 0 1,33 10-38,-8-3 36,-5-1-98,0-1 0,1-1 0,0-1 0,31 2 0,10-4-6942,-49-2-5106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1:59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153 476 13750,'0'0'1569,"0"0"-432,0 0-30,0 0-21,0 0-419,0 0-105,-15-10-188,-51-30-291,65 40-86,-1-1 0,1 0 0,-1 0 0,0 0 0,1 1 0,-1-1 0,0 1 1,1-1-1,-1 1 0,0 0 0,1 0 0,-1 0 0,0 0 0,0 0 0,1 0 1,-1 0-1,0 0 0,1 1 0,-1-1 0,0 0 0,1 1 0,-1 0 0,0-1 0,1 1 1,-1 0-1,1 0 0,-1 0 0,1 0 0,0 0 0,-1 0 0,1 0 0,0 1 1,0-1-1,0 0 0,0 1 0,0-1 0,0 1 0,0-1 0,0 1 0,1-1 0,-1 1 1,1 0-1,-1-1 0,1 1 0,-1 2 0,-2 8-36,1 0 0,0 1-1,1-1 1,0 20 0,1-30 34,0 2-45,0 0 0,0 1 0,0-1 0,1 1 0,0-1 0,0 0 0,0 1 0,3 6 0,-3-9-28,1 0-1,-1 0 1,0 0 0,1 0 0,0 0-1,-1-1 1,1 1 0,0-1 0,0 0-1,0 1 1,0-1 0,0 0 0,0 0-1,0 0 1,0 0 0,0 0 0,1-1 0,2 1-1,41 2-2202,-34-3 1758,-10 0 469,1-1 0,-1 1 0,0 0-1,0-1 1,1 0 0,-1 0 0,0 1-1,0-1 1,0 0 0,0-1 0,0 1-1,0 0 1,0-1 0,0 1 0,-1-1-1,1 1 1,0-1 0,-1 0 0,0 0-1,1 0 1,-1 0 0,0 0 0,0 0-1,0 0 1,2-4 0,10-15 69,-11 19 316,-2 2 987,0 0-102,0 0-95,0 0-225,0 0-712,0 0-216,14 15-264,3 5 259,-16-18 33,1 1-1,-1-1 1,1 0-1,0 0 1,0-1-1,-1 1 1,1 0-1,1-1 1,-1 1-1,0-1 1,0 1-1,0-1 1,1 0-1,-1 0 1,1 0-1,-1-1 0,1 1 1,3 0-1,0 1-83,7 1-190,1 0 0,-1-1 0,1 0 0,22-1 1,-33-1 217,1 0 0,-1-1 1,0 1-1,0-1 0,0 0 1,0 0-1,1 0 1,-1 0-1,0 0 0,-1-1 1,1 1-1,0-1 0,0 0 1,-1 0-1,1 0 1,-1 0-1,1 0 0,-1-1 1,0 1-1,0-1 1,0 1-1,0-1 0,0 0 1,-1 0-1,2-4 0,13-40-286,-2 0-1,-3 0 1,6-53-1,1-2 354,-7 23-9,-9 60 73,0 0-1,1 0 1,0 0-1,2 0 1,12-32 0,-13 40 3290,-5 24-1950,-12 267-1074,9-169-320,5-86-59,-2 1 1,0-1-1,-9 41 0,7-54-406,-4 11-3857,3-26 2172,-2-14 1229,-4-15 712,-8-32 1168,16 59-621,2-1-1,-1 0 1,1 0 0,0 0 0,0 0 0,0 0 0,1 1 0,0-1 0,2-9 0,-1 12-286,-1 0 1,1 0 0,-1 1-1,1-1 1,0 0 0,0 1 0,0 0-1,0-1 1,1 1 0,-1 0-1,0 0 1,1 0 0,2-1 0,4-2 47,1 0 1,-1 0 0,17-5-1,3 2-429,45-8-1,-38 13-4398,-6 3-7364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00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1361,'0'0'10551,"0"0"-7392,0 0-2687,0 0-128,5 10-101,-1-2-185,0 1-1,-1-1 1,0 1-1,0 0 1,-1 1-1,0-1 1,0 0-1,0 15 1,-3-14-25,1-1 1,1 0 0,-1 1-1,1-1 1,1 0-1,0 0 1,0 0 0,1 0-1,0 0 1,0 0 0,1-1-1,0 0 1,1 1 0,0-2-1,0 1 1,1 0 0,8 8-1,-13-15-56,0 0 1,1 1-1,-1-1 0,0 0 0,1 0 0,-1 0 1,1-1-1,0 1 0,-1 0 0,1 0 0,-1-1 1,1 1-1,0-1 0,0 0 0,-1 1 0,1-1 1,0 0-1,0 0 0,-1 0 0,1 0 0,0 0 1,2-1-1,-1 0-64,0 0 0,0-1 0,1 1 0,-1-1 0,0 0 0,-1 1 0,1-1 0,0-1 0,0 1 0,3-5 0,0 1 3,-1 0 0,1-1 0,-2 0 0,1 0-1,-1-1 1,0 1 0,0-1 0,2-8 0,9-30 68,-14 43 29,0 0 0,0 0 0,1 1 0,-1-1 0,1 1 1,0-1-1,0 1 0,0-1 0,0 1 0,2-2 0,-1 3-435,0 0-1,0 0 1,0 0-1,0 1 1,0-1-1,0 1 1,0 0-1,0 0 1,5 1-1,-2-1-904,-6 16-5009,0-3 3081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24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3874,'0'0'4300,"0"0"-3078,0 0-443,0 0 974,0 0-227,0 0-440,0 0-467,0-1-546,0 0 0,-1 1 0,1-1 0,0 0 0,0 0 1,0 1-1,0-1 0,0 0 0,0 0 0,0 1 0,1-1 0,-1 0 0,0 1 0,0-1 0,0 0 1,1 0-1,-1 1 0,0-1 0,1 0 0,75 1 4,209 0 753,-238 7-761,-37-5-38,1 0 0,0 0-1,16 0 1,-2-3 85,-15 1-75,1-1 1,-1 1 0,0 1-1,1 0 1,-1 0 0,0 1 0,0 0-1,16 6 1,-21-7-7,1 1 0,0-1 0,0 0 0,0-1 0,0 1-1,0-1 1,0 0 0,0-1 0,6 0 0,12-1 54,4 1-70,-17 0 8,0 1 1,0 0 0,0 1-1,21 3 1,-18 1 12,-9-3-26,-1-1-1,1 0 1,-1 1 0,1-2-1,-1 1 1,1 0-1,0-1 1,8 0 0,3-1-17,-5 1 15,-1-1 0,0 2-1,1-1 1,-1 1 0,0 1 0,0 0 0,0 0 0,11 4 0,-17-4 6,0-1 0,1 0 0,-1 0 0,1-1 0,-1 1 0,1-1 0,-1 0 0,1 0 0,8-2 0,8 1 4,55 1 325,-76 0-342,1 0 0,0 0 0,-1 0-1,1 0 1,0 0 0,0 0-1,-1 0 1,1 1 0,0-1 0,-1 0-1,1 0 1,0 1 0,-1-1 0,1 0-1,-1 1 1,1-1 0,0 1-1,-1-1 1,1 0 0,-1 1 0,1 0-1,0 0 1,-1-1-4,1 1 0,-1 0 0,1-1 0,-1 1 0,1-1 1,-1 0-1,1 1 0,-1-1 0,1 1 0,0-1 0,-1 0 0,1 1 0,0-1 0,-1 0 0,1 0 0,0 0 0,-1 1 0,1-1 0,0 0 1,0 0-1,-1 0 0,2 0 0,646 0 1101,-498-14-1022,-128 14-74,-2 1 12,1-1-1,-1-1 1,0-1-1,0 0 1,22-7 0,-35 8-12,0-1 1,-1 2 0,1-1-1,0 1 1,0 0 0,12 1-1,-11 0 4,1-1-1,-1 0 0,1 0 1,16-3-1,-18 1-9,4-1 22,0 1-1,0 0 0,21-2 0,-19 4 3,0-1 0,1-1 0,13-3 0,27-2-26,-38 7-1,-1 0-1,0-2 1,1 1 0,29-9 0,-36 9 5,-1 0 0,1 0 0,0 1 0,9 1 0,-11-1 2,1 1 1,-1-1 0,0-1-1,0 1 1,7-3-1,0-1-7,-9 2 5,0 1-1,0-1 1,0 1 0,0 1 0,0-1 0,0 1 0,0-1 0,6 2-1,420-1 237,-428 0-203,-3 0 39,0 0-309,0-3-1995,0-10-5003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00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7123,'0'0'0,"0"0"-864,0 0-2754,0 0 1585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00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60 14215,'-49'-50'1160,"39"40"-834,13 27-102,9 51 6,14 99 367,-22 56-70,-5-130-371,1-74-108,-1 0 0,-1 1 1,0-2-1,-2 1 1,-11 37-1,10-43-13,0-1-1,-1 1 1,-1-1 0,0 0 0,-1-1-1,0 1 1,-1-2 0,-14 16 0,22-25-33,-1 1 1,1-1-1,-1 1 1,0-1-1,1 1 1,-1-1-1,0 0 1,0 0-1,0 0 1,0 0-1,0 0 1,0 0-1,0-1 1,0 1-1,0-1 1,0 1 0,0-1-1,0 0 1,0 0-1,-1 0 1,1 0-1,0 0 1,0 0-1,0-1 1,0 1-1,0-1 1,-1 1-1,1-1 1,0 0-1,0 0 1,1 0-1,-1 0 1,0 0 0,0 0-1,0-1 1,1 1-1,-1 0 1,0-1-1,1 1 1,0-1-1,-2-2 1,-2-2-67,0-1 1,1 0-1,0 0 1,0 0 0,0 0-1,1 0 1,0-1-1,1 0 1,-4-15-1,4 5-693,0-1 0,2 0-1,0 0 1,1 0 0,0 1-1,2-1 1,9-36 0,2 33-3755,1 7-762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03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91 13702,'0'0'1678,"0"0"-797,0 0-238,0 0 34,0 0-311,-15 5-267,-45 17-121,59-21 16,0-1-1,0 1 1,-1 0 0,1 0-1,0 0 1,0 0-1,0 0 1,0 0 0,0 0-1,0 0 1,1 0-1,-1 1 1,0-1 0,1 0-1,-1 0 1,0 1-1,1-1 1,-1 0 0,1 1-1,0-1 1,0 1-1,-1-1 1,1 1 0,0-1-1,0 0 1,0 1 0,1-1-1,-1 1 1,0-1-1,0 0 1,1 3-1,0 3-9,-1-1 4,1 0 1,-1 0-1,1 0 0,3 12 1,-4-16 5,1 0 1,0-1-1,-1 1 1,1 0-1,0 0 1,0-1-1,0 1 1,0 0-1,1-1 1,-1 1-1,0-1 1,1 1-1,-1-1 1,0 0-1,1 0 1,0 0-1,-1 0 1,1 0-1,3 2 1,11 2-140,-1-2 0,1 1 0,-1-2 0,1 0 0,23 0 0,-37-2 99,0 0 0,1-1-1,-1 1 1,0 0 0,-1-1 0,1 1 0,0-1 0,0 0-1,0 0 1,0 0 0,0 0 0,-1 0 0,1 0-1,0 0 1,-1 0 0,1-1 0,-1 1 0,1-1 0,-1 1-1,0-1 1,1 1 0,-1-1 0,0 0 0,0 0-1,0 1 1,-1-1 0,1 0 0,0 0 0,-1 0 0,1 0-1,-1 0 1,1 0 0,-1-3 0,0 1 19,1-1 0,-1 1 0,0-1 0,-1 0 0,1 1 0,-1-1 0,0 1 0,0-1 1,0 1-1,0-1 0,-1 1 0,0 0 0,0 0 0,0 0 0,-4-5 0,-2 0 140,0 1-1,-1 0 0,0 0 1,0 1-1,-1 0 1,0 0-1,0 1 1,0 1-1,-1 0 1,0 0-1,0 1 1,-18-4-1,18 6-1477,9 5-2331,8 2 309,1-2 4106,5-1-934,0-1 0,0 0 0,-1-1 1,18-1-1,-5 0 147,186 1 2544,-205 33 955,-1-21-3089,-1-1 0,-1 0 0,0 1 0,-1 0 0,0 18 0,0-20-311,0-1 0,1 1 0,0-1 0,1 0 0,4 10 0,-5-12-36,-1-5 5,0 0-1,1 0 1,-1 0 0,0 0-1,1 0 1,0-1-1,-1 1 1,1 0 0,0-1-1,0 1 1,0-1-1,0 0 1,0 0 0,0 0-1,3 1 1,5 4 6,-6-4-24,0 1 0,1-1-1,-1 0 1,1-1 0,-1 1 0,1-1 0,-1 0-1,1 0 1,0 0 0,0-1 0,-1 1 0,1-1-1,0 0 1,5-1 0,8 0-280,-15 1 222,0 0 0,0-1 0,0 0-1,-1 1 1,1-1 0,0 0 0,0 0-1,-1-1 1,1 1 0,-1-1 0,1 1 0,-1-1-1,0 0 1,1 1 0,-1-1 0,0-1 0,0 1-1,0 0 1,-1 0 0,1-1 0,2-3-1,4-9-249,0-1 0,9-27-1,0 3-144,58-92-2466,-74 130 2958,0 1 0,-1 0-1,1 0 1,0 0 0,0 0-1,0 0 1,0 0 0,0 0 0,0 0-1,0 0 1,0 0 0,0 0 0,0 1-1,1-1 1,-1 0 0,0 1-1,0-1 1,1 1 0,-1 0 0,0-1-1,1 1 1,-1 0 0,0 0 0,1 0-1,1 0 1,-3 33 1123,0 51-882,0-83-345,-1 0 0,1 0 0,0 1 0,0-1 0,0 0 0,0 0 0,1 1 0,-1-1 0,0 0 0,0 0 0,1 0 0,-1 0 0,1 0 0,-1 1 0,1-1 0,-1 0 0,1 0 0,0 0 0,0 0 0,-1 0 0,1-1 0,0 1 0,0 0 0,0 0 0,0 0 1,0-1-1,0 1 0,0 0 0,0-1 0,0 1 0,0-1 0,0 0 0,1 1 0,-1-1 0,0 0 0,0 1 0,0-1 0,3 0 0,-2 0-4188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03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3906,'0'0'3409,"0"0"-890,0 0-550,0 0-673,0 0-882,2 2-315,1 2-61,0 1 1,0-1 0,0 1 0,0-1 0,-1 1-1,0 0 1,0 0 0,0 0 0,-1 0 0,0 0-1,2 9 1,-2-10 2,0 1-3,1 0-1,0 0 0,0 0 0,0 0 0,1-1 1,-1 1-1,6 6 0,-6-9-29,1 1 1,-1 0-1,0 0 0,0 0 1,-1 1-1,1-1 0,-1 0 0,1 1 1,-1-1-1,0 1 0,-1-1 1,2 5-1,-2-8-17,0 0-1,1 1 1,-1-1 0,1 0-1,-1 0 1,0 1 0,1-1 0,-1 0-1,1 0 1,-1 0 0,1 0-1,-1 1 1,1-1 0,-1 0 0,1 0-1,-1 0 1,1 0 0,-1 0-1,0 0 1,1 0 0,-1-1-1,1 1 1,-1 0 0,1 0 0,-1 0-1,1 0 1,-1 0 0,1-1-1,-1 1 1,0 0 0,1 0-1,0-1 1,-1-7-137,1 1-1,1-1 0,-1 1 1,1 0-1,1-1 1,2-6-1,9-30 90,-12 29 208,0 1-1,2-1 1,0 1-1,0 0 1,9-16-1,-11 26-71,1-1 0,0 0-1,0 1 1,0 0 0,1-1 0,-1 2-1,1-1 1,0 0 0,0 1-1,1-1 1,-1 1 0,1 0-1,-1 1 1,1-1 0,0 1-1,0 0 1,0 0 0,7-1-1,44-8-466,-26 9-3634,-15 2-4203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14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16 8564,'0'0'3247,"0"0"-1012,0 0-887,0 0-233,0 0-315,2 3-608,0-1-187,0 1 0,-1-1-1,1 1 1,-1 0 0,1 0 0,-1 0-1,0 0 1,0 0 0,-1 0-1,1 0 1,-1 0 0,1 0-1,-1 0 1,0 0 0,0 0-1,0 0 1,-2 6 0,2 10 17,-9 103 100,5-85-89,1-1 1,2 1 0,5 55-1,-3-86-39,0 0 0,0-1-1,1 1 1,-1 0 0,1-1 0,1 1-1,-1-1 1,1 0 0,0 0 0,0 0-1,0 0 1,1 0 0,0-1 0,0 1-1,0-1 1,0 0 0,1 0 0,-1-1-1,1 1 1,0-1 0,0 0 0,1 0-1,-1-1 1,0 1 0,1-1 0,0-1-1,-1 1 1,10 1 0,-10-3-3,0 0 0,0 0 0,-1-1 0,1 1 1,0-1-1,-1 0 0,1 0 0,-1-1 0,1 1 0,-1-1 1,1 0-1,-1 0 0,0-1 0,0 1 0,0-1 0,0 0 1,-1 0-1,1 0 0,5-7 0,8-8-42,-1-2 0,20-31 0,-32 45 50,7-13 8,-1 1-1,-1-1 1,-1-1 0,-1 0-1,6-23 1,-7 24 9,8-27 37,-8 31-38,-1-1-1,-1-1 1,0 1-1,-1 0 1,-1-1-1,1-24 1,-3 38-13,0-1 1,1 0 0,-1 1 0,1-1 0,0 1-1,0-1 1,0 1 0,2-5 0,4-16-1389,-7 22-1298,0 2-1998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14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0 11157,'0'0'560,"0"0"-496,0 0-64,0 0 849,0 0 335,0 0-607,0 76-257,-15-17-208,0-13-112,0-16-64,15 0-1441,0-14-1696,0-16-273,15 0-1312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14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8452,'0'0'512,"0"0"-512,0 0-400,0 0-1313,-46 89-4930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13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0 13702,'0'0'1617,"0"0"-806,0 0-352,0 0-115,0 0-146,-3 15-38,-5 18-115,0-1 0,-3 0 1,-1 0-1,-1-2 0,-1 1 1,-23 34-1,24-48-47,10-13 2,-1-1 0,1 1-1,0 0 1,0 1 0,1-1-1,-1 0 1,1 1 0,0 0 0,0-1-1,1 1 1,-2 7 0,3-11-6,0 1 1,0-1 0,0 1 0,0-1-1,1 1 1,-1-1 0,0 1-1,1-1 1,0 1 0,-1-1 0,1 1-1,0-1 1,0 0 0,-1 1 0,1-1-1,0 0 1,0 0 0,1 0-1,-1 0 1,0 0 0,0 0 0,0 0-1,1 0 1,-1 0 0,0 0-1,1-1 1,1 2 0,4 0 2,0 0-1,0 0 1,0-1-1,12 1 1,-1 1 0,52 4 60,139-1 1,-145-7-651,-62 1-698,-2-17-3389,0-8 1247,0 8-2391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13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9492,'0'0'2978,"0"0"-1874,0 0-1104,0 0 16,0 0 160,0 0 369,-14 136 47,-1-76-96,0 15-176,0-30-80,0 14-240,15-28 0,0-16 96,0 15-96,0-30-64,30 0-1344,-15 0-2866,0 0-5123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15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13686,'0'0'897,"0"0"-897,0 0-336,0 0 336,0 0 272,0 104-160,0-88-224,15-1-160,0 0-1857,1-15-737,-1 0-383,-15-15-2754</inkml:trace>
  <inkml:trace contextRef="#ctx0" brushRef="#br0" timeOffset="1">196 1 8660,'0'0'3089,"0"0"-1376,0 0-1297,0 0-176,15 104-160,-15-29-80,0-59-1952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41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10437,'0'0'3761,"0"0"-2592,0 0-465,0 0 1041,0 0-272,0 0-1153,0 0-240,0 0-80,30 15-112,-30 29 112,0 32 112,0-1-112,-15-14 0,0-32-2257,0-13-3490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04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199 281 9877,'0'0'3006,"0"0"-1274,0 0-993,0 0-187,0 0 155,-17-15-64,-58-45-307,72 58-300,1 0 1,-1 0-1,0 0 0,0 1 0,0-1 1,0 1-1,0 0 0,0 0 0,0 0 1,0 0-1,-1 1 0,1-1 0,0 1 1,0 0-1,-1 0 0,1 0 0,-5 1 1,-3 0 9,10-1-49,0 0 0,-1 0 1,1 0-1,-1 0 0,1 1 0,0-1 1,-1 0-1,1 1 0,0-1 0,-1 1 0,1 0 1,0-1-1,0 1 0,-1 0 0,1 0 1,0 0-1,0 0 0,0 0 0,0 0 0,0 0 1,0 0-1,1 0 0,-1 0 0,0 1 1,0-1-1,1 0 0,-1 1 0,1-1 0,-1 0 1,1 1-1,0-1 0,-1 3 0,0 5-54,0 0 0,1 0 0,0 0 0,1 10 0,0-1 7,-1-15-29,0 1-1,0-1 0,0 1 1,1-1-1,-1 1 0,1-1 1,0 1-1,0-1 0,0 0 1,0 1-1,1-1 0,-1 0 1,1 0-1,0 0 0,0 0 1,3 3-1,-3-3-214,1-1 0,0 0 0,0-1 1,0 1-1,0-1 0,0 1 0,0-1 0,0 0 0,0 0 1,1 0-1,-1 0 0,0-1 0,1 1 0,-1-1 0,0 0 0,4 0 1,-2-1-93,-1 0 0,0 0 0,0 0 1,0 0-1,0-1 0,0 1 0,0-1 1,0 0-1,-1 0 0,1 0 0,-1-1 1,1 1-1,-1-1 0,0 0 0,0 0 1,0 0-1,-1 0 0,1-1 1,3-6-1,4-4 127,-2-1 1,0-1 0,9-25 0,6-38 1124,-16 53 603,12-32 0,-16 50-944,0 1 0,-1-2 0,0 1 0,2-12 0,-3 0 9381,-14 207-9946,10-143 68,3 47 0,1-47-137,-1-40-148,0 0 0,1 0 0,0 0 0,-1 1 1,2-1-1,-1 0 0,0 0 0,1 0 0,0 0 1,0-1-1,0 1 0,0 0 0,1-1 0,-1 1 0,1-1 1,0 0-1,0 0 0,0 0 0,1 0 0,-1-1 1,0 1-1,1-1 0,0 0 0,0 0 0,-1 0 0,1-1 1,0 1-1,1-1 0,-1 0 0,7 1 0,-2 0-397,0 0-1,0-1 0,1-1 0,-1 0 0,0 0 1,0 0-1,15-4 0,-18 3 619,0 0 0,1-1 0,-1 0 0,0-1 0,0 1 0,6-5 0,-4 2 150,0 0 1,-1-1-1,1 0 0,-1-1 0,12-13 0,-12 9 684,1 0-1,-2-1 1,0 1-1,0-1 0,-1-1 1,4-13-1,-8 22-585,0 1 1,0 0-1,0-1 0,-1 1 1,0-1-1,0 1 0,0-1 1,-1-5-1,1 0 110,0 8-247,0 0-1,-1 1 0,1-1 1,0 0-1,0 0 1,-1 0-1,1 1 1,0-1-1,-1 0 1,1 0-1,-1 1 1,1-1-1,-1 0 1,1 1-1,-1-1 1,0 0-1,1 1 0,-1-1 1,0 1-1,1-1 1,-1 1-1,0 0 1,0-1-1,1 1 1,-1 0-1,0-1 1,0 1-1,0 0 1,1 0-1,-1 0 1,0 0-1,0-1 0,-1 1 1,-38 1 1318,25 0-852,13-1-530,-1 1-1,1 0 1,0 1 0,0-1-1,-1 0 1,1 0 0,0 1-1,0-1 1,1 1-1,-1 0 1,0 0 0,0 0-1,1-1 1,-1 1 0,1 1-1,-2 2 1,-1 2-9,0-1-1,0 1 1,1 0 0,-4 12 0,5-9-6,1 0 1,0 0-1,0 0 1,2 15 0,0-4-23,-1-19 7,0-1-1,0 0 1,0 0 0,0 0-1,0 1 1,0-1-1,0 0 1,1 0 0,-1 1-1,0-1 1,1 0 0,-1 0-1,1 0 1,-1 0 0,1 0-1,-1 0 1,1 0 0,0 0-1,0 0 1,-1 0 0,1 0-1,0 0 1,0 0 0,0-1-1,0 1 1,0 0 0,0-1-1,0 1 1,0-1 0,0 1-1,1-1 1,-1 1-1,0-1 1,0 0 0,0 0-1,1 1 1,-1-1 0,1 0-1,1 0-105,0 0-1,0-1 0,-1 1 0,1-1 0,0 1 1,0-1-1,-1 0 0,1 0 0,0 0 1,-1-1-1,1 1 0,-1 0 0,0-1 0,5-3 1,0-3-46,0 0 0,0 0 0,-1 0 0,0-1-1,0 0 1,-1 0 0,0 0 0,6-20 0,-10 26 177,-1 1-1,0 0 1,1-1-1,0 1 1,0 0-1,-1 0 1,1-1 0,0 1-1,1 0 1,-1 0-1,0 0 1,1 0-1,2-2 1,-2 1 466,-2 3 387,0 3-3,1 8-827,1 0 1,0 1-1,1-1 0,0 0 0,1 0 0,0-1 0,1 1 0,0-1 0,0 0 1,1 0-1,12 15 0,-16-22-286,0-1 0,1 1 0,-1 0 0,1-1 0,-1 1 0,1-1 0,0 0 0,0 0 0,0 0 0,0 0 0,5 2 0,-4-3-730,0 0 0,0 0 1,0 0-1,0 0 0,0-1 0,7 0 1,-6 0-4878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05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0 48,'0'15'9340,"-1"11"-8076,0 0 0,-2-1 0,-7 33 0,-64 238 270,72-278-2551,0-3-1098,1-15 2028,1 1 0,0-1-1,0 0 1,-1 0 0,1 0 0,0 1 0,0-1 0,-1 0 0,1 0 0,0 0-1,-1 0 1,1 0 0,0 1 0,-1-1 0,1 0 0,0 0 0,-1 0 0,1 0-1,0 0 1,-1 0 0,1 0 0,0 0 0,0 0 0,-1 0 0,1 0 0,0-1-1,-1 1 1,1 0 0,0 0 0,-1 0 0,1 0 0,0 0 0,-1-1 0,1 1-1,0 0 1,0 0 0,-1-1 0,0 0-116,-1-1-1,1 1 1,-1-1-1,1 1 1,0-1 0,0 1-1,0-1 1,0 0-1,0 0 1,0 0-1,0 0 1,1 1 0,-1-1-1,1 0 1,-1 0-1,1 0 1,0 0 0,0 0-1,0 0 1,0 0-1,0-3 1,-1-13-194,-18-70 1028,-5 3 3493,9 59-1328,14 24-2424,-1-1 0,0 1 0,0-1 0,1 0 0,0 0 0,-1 1 0,1-1 0,0 0 0,0 0 0,1 0 0,-1 0 0,1 0 0,-1-1 0,1 1 0,0-6 0,0 9-373,0 0 0,0 0-1,0 0 1,0 0 0,0 0 0,0-1 0,0 1 0,0 0 0,1 0 0,-1 0 0,0 0 0,0 0 0,0 0 0,0-1 0,0 1 0,0 0 0,0 0-1,0 0 1,0 0 0,0 0 0,0 0 0,0 0 0,1 0 0,-1-1 0,0 1 0,0 0 0,0 0 0,0 0 0,0 0 0,0 0 0,1 0 0,-1 0-1,0 0 1,0 0 0,0 0 0,0 0 0,0 0 0,0 0 0,1 0 0,-1 0 0,0 0 0,0 0 0,0 0 0,0 0 0,0 0 0,0 0 0,1 0-1,-1 0 1,0 0 0,0 0 0,0 0 0,0 0 0,0 1 0,0-1 0,58-1-312,63 2-427,-107 0 622,0 1-1,0 0 1,0 1 0,-1 1 0,1 0-1,20 10 1,-11-2-199,73 32-1369,-83-39 1575,0-2-1,0 1 0,0-2 0,0 1 0,1-2 1,13 1-1,47-2 168,-72 0 224,-2 0 859,0 0 272,0 0-370,-2 0-118,-59 0 406,60 0-1332,0 0 0,0 1 1,0-1-1,1 1 1,-1-1-1,0 1 0,0 0 1,1-1-1,-1 1 0,0 0 1,1 0-1,-1-1 1,1 1-1,-1 0 0,1 0 1,-1 0-1,1-1 1,0 1-1,-1 0 0,1 0 1,0 0-1,0 0 0,-1 0 1,1 0-1,0 0 1,0 0-1,0 0 0,0 0 1,1 1-1,-1 45-116,0-29 98,0 2-11,-1-11-42,1-1-1,0 0 0,1 0 0,0 1 1,2 10-1,-2-17 41,0 0-1,0 0 1,0 1 0,0-1-1,0 0 1,0 0-1,0-1 1,1 1 0,-1 0-1,1 0 1,0-1 0,-1 1-1,1 0 1,0-1 0,0 0-1,0 0 1,0 1-1,0-1 1,0 0 0,0 0-1,0-1 1,1 1 0,2 0-1,-3 0-100,0-1-1,1 1 1,-1-1-1,1 0 0,-1 0 1,0 0-1,1 0 1,-1 0-1,1 0 1,-1-1-1,0 1 0,1-1 1,-1 0-1,0 1 1,0-1-1,1 0 0,-1 0 1,0-1-1,0 1 1,0 0-1,0-1 1,0 1-1,-1-1 0,4-3 1,1-2-445,-1-1 0,0 0 0,0-1 0,7-15 0,1-3 461,2 4 6,-10 17 116,-1-1 1,0 1 0,0-1 0,-1 0 0,5-14-1,-5-3 85,-3 23-67,0 1-1,0 0 0,0-1 0,0 1 1,0 0-1,0 0 0,1-1 0,-1 1 1,0 0-1,0 0 0,0-1 1,1 1-1,-1 0 0,0 0 0,0 0 1,0-1-1,1 1 0,-1 0 0,0 0 1,0 0-1,1 0 0,-1 0 0,0-1 1,1 1-1,-1 0 0,0 0 0,0 0 1,1 0-1,-1 0 0,0 0 1,1 0-1,-1 0 0,0 0 0,0 0 1,1 0-1,-1 0 0,0 0 0,1 0 1,-1 1-1,0-1 0,0 0 0,1 0 1,-1 0-1,0 0 0,0 0 0,1 1 1,-1-1-1,0 0 0,0 0 1,1 1-1,-1-1 192,11 21 560,-1 0-671,75 84 937,-77-96-1214,0-1 0,0 0 0,1 0 1,1-1-1,-1 0 0,1 0 0,0-1 0,18 8 0,-20-12-5271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06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0 708 11317,'0'0'1590,"0"0"-1774,23-7 83,269-105 1955,76-22-66,-194 75-1119,-98 33-473,145-56 291,-137 47-278,271-123 663,-309 138-695,2 1 0,63-16-1,-94 32-21,-15 3-139,1-1 0,0 1 0,0-1-1,0 0 1,-1 0 0,1 0 0,-1 0-1,1 0 1,0-1 0,3-2 0,-6 4-86,1-1 1,-1 1 0,1-1-1,0 1 1,-1-1 0,1 1-1,0 0 1,-1-1 0,1 1-1,0 0 1,0 0 0,-1-1 0,1 1-1,0 0 1,0 0 0,-1 0-1,1 0 1,0 0 0,0 0-1,0 0 1,-1 0 0,1 1-1,0-1 1,0 0 0,-1 0-1,1 1 1,0-1 0,-1 0 0,1 1-1,0-1 1,-1 0 0,1 1-1,0-1 1,-1 1 0,1-1-1,-1 1 1,1 0 0,-1-1-1,1 1 1,-1 0 0,1-1-1,-1 1 1,0 0 0,1-1-1,-1 1 1,0 0 0,0 0 0,1-1-1,-1 1 1,0 0 0,0 1-1,0 13-5444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17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7956,'0'0'2910,"0"0"-831,0 0-716,0 0-544,-7 0-718,-16 0-208,45 0 17,62 0 125,-25 2 243,0 3 0,94 19 0,114 43 586,-66-15-431,289 51 810,-350-73-930,174 63-1,-289-83-305,-18-6 14,0-1-1,0 0 0,1-1 0,-1 0 1,1 0-1,11 1 0,-18-3-19,-1 0 0,1 0 0,0 0 0,0 0-1,0 0 1,0 0 0,-1 1 0,1-1 0,0 0 0,0 0 0,0 1 0,-1-1-1,1 0 1,0 1 0,0-1 0,-1 1 0,1-1 0,0 1 0,-1-1-1,1 1 1,-1-1 0,1 1 0,-1 0 0,1-1 0,-1 1 0,1 0 0,-1-1-1,1 1 1,-1 0 0,1 1 0,-1-1 0,0 0-1,1 0 1,-1 0-1,1 0 1,0 0-1,-1 0 1,1 0-1,0 0 1,0 0-1,-1-1 1,1 1-1,0 0 1,0 0-1,2 0 1,3 3-83,12 8-64,-14 3-2809,-4-12-3106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17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11669,'0'0'529,"0"0"-529,0 0 0,0 0 0,0 106 192,0-75-176,0-2-16,0 1-1409,0-14-864,0-16-1665,0 0 96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18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10853,'0'0'1537,"0"0"-1009,0 0-336,0 0 240,-13 106-368,-2-46-64,15-30-1761,0 0-8771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21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15 5314,'0'0'158,"0"0"1104,0 0 424,0 0 149,-17-2-173,-7-2-1013,7 0 30,0 2 0,-1 0 0,-21 1 0,36 1-587,1 0 1,0 1 0,-1-1 0,1 1 0,0-1-1,-1 1 1,1 0 0,0 0 0,0 0 0,0 0-1,-1 0 1,1 0 0,0 0 0,1 1 0,-1-1-1,0 1 1,0 0 0,1-1 0,-1 1 0,1 0-1,-1 0 1,1 0 0,0 0 0,-1 0 0,1 1-1,1-1 1,-1 0 0,0 0 0,-1 5 0,0 4-93,0 1 1,0-1 0,1 1 0,0 17 0,1-5-115,-1-17 60,1 0 0,0 1-1,0-1 1,3 11 0,-3-16-1,1 0 1,-1 0-1,1 0 0,0 0 0,0 0 0,0 0 0,0 0 1,0 0-1,1-1 0,-1 1 0,0 0 0,1-1 1,-1 0-1,1 1 0,0-1 0,-1 0 0,1 1 1,0-1-1,2 1 0,2 1-403,0 0 1,0-1-1,0 0 1,0 0-1,0 0 1,0-1-1,1 1 1,-1-1-1,0-1 0,1 0 1,-1 1-1,1-2 1,-1 1-1,0-1 1,1 0-1,-1 0 1,0-1-1,0 0 1,0 0-1,0-1 1,0 1-1,0-1 0,0 0 1,-1-1-1,10-7 1,8-15-774,-13 14 661,0 1-1,1 0 0,21-17 0,-23 19-2054,-2-4 9683,-6 10-756,-1 11-3216,0-6-3122,0 2 77,0-1-1,-1 1 1,0 0 0,1-1-1,-1 1 1,-1 0 0,1-1-1,-1 0 1,1 1 0,-3 3-1,-10 27-49,11-19 11,2-9-3,0 0 0,0-1-1,-1 1 1,0 0 0,-4 8-1,6-13-76,-1 0 0,1 0-1,-1 0 1,1 1 0,0-1-1,-1 0 1,1 0-1,0 0 1,0 1 0,0-1-1,0 0 1,0 0 0,0 1-1,0-1 1,0 0-1,0 0 1,1 1 0,-1-1-1,0 0 1,2 2 0,-2-3 2,0 0 1,0 1-1,0-1 1,0 0-1,1 0 1,-1 0 0,0 0-1,0 0 1,0 1-1,0-1 1,1 0 0,-1 0-1,0 0 1,0 0-1,0 0 1,1 0 0,-1 0-1,0 0 1,0 0-1,0 0 1,1 0-1,-1 0 1,0 0 0,0 0-1,0 0 1,1 0-1,-1 0 1,0 0 0,0 0-1,0 0 1,1 0-1,-1 0 1,0 0 0,0 0-1,0 0 1,1-1-1,-1 1 1,9-15-707,31-71 2236,-37 80-1369,0-1-1,1 1 1,0 0 0,0 0-1,0 0 1,1 0-1,-1 1 1,1-1 0,1 1-1,-1 0 1,1 1-1,0 0 1,0 0 0,0 0-1,0 0 1,9-2-1,9 0-126,1 2 0,0 1 0,31 0 0,-1 3-4537,-47 0 3417,-6 0-5364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21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91 1201,'0'0'11047,"0"0"-8400,0 0-2703,0 0-262,5 0 12,24 1-169,44 1-1878,-69-2 2223,0 0 0,0-1 0,0 1 1,0-1-1,0 0 0,0 0 0,0 0 0,-1 0 1,1-1-1,0 1 0,-1-1 0,1 0 0,4-4 1,-6 3 155,0 0 0,0 0-1,0 0 1,-1 0 0,1 0 0,-1-1 0,0 1 0,0-1 0,0 1 0,0-1 0,0-3 0,-1 6 87,1 0 1,-1 0 0,0 0 0,0 0-1,0 0 1,1 0 0,-1 0-1,0 0 1,0 0 0,0 0 0,0 0-1,-1 0 1,1 0 0,0 0 0,0 0-1,-1 0 1,1 0 0,0 0-1,-1 0 1,1 0 0,-1 1 0,1-1-1,-1 0 1,0 0 0,1 0 0,-1 1-1,0-1 1,1 0 0,-1 1-1,0-1 1,0 0 0,0 1 0,0-1-1,1 1 1,-1 0 0,0-1-1,0 1 1,-2-1 0,-86 1 2935,87 0-3028,0 1-1,1-1 0,0 0 0,-1 1 0,1-1 1,-1 1-1,1 0 0,-1-1 0,1 1 0,0 0 1,0 0-1,-1 0 0,1 0 0,0 0 1,0 0-1,0 0 0,0 0 0,0 0 0,0 0 1,0 1-1,0-1 0,1 0 0,-1 1 0,1-1 1,-1 1-1,1-1 0,-1 1 0,1-1 0,0 1 1,-1-1-1,1 3 0,-1 0-143,1 1 0,0-1 1,0 0-1,0 0 0,0 0 0,0 1 0,1-1 1,0 0-1,0 0 0,0 0 0,3 5 0,1-2-428,0-1 0,1 1 0,0-1-1,0-1 1,0 1 0,1-1 0,0-1 0,0 1 0,0-1-1,1 0 1,-1 0 0,1-1 0,0 0 0,8 1-1,4-1-3700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23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212 332 11317,'0'0'1460,"0"0"-879,0 0-354,0 0 298,-18-2 236,6-1-619,7 2-103,1 0-1,-1 0 1,1 0-1,-1 0 1,1 1-1,-1-1 0,0 1 1,1 0-1,-1 1 1,0-1-1,1 1 1,-1 0-1,1 0 1,-1 1-1,1-1 1,0 1-1,-1 0 1,1 0-1,0 0 1,0 1-1,0-1 0,-3 4 1,-8 9 22,5-7-50,1 1 0,-15 20 0,22-26-13,0 1 1,-1 0-1,1 0 1,1 0-1,-1 0 1,1 1 0,-1-1-1,1 0 1,0 1-1,1-1 1,-1 0-1,1 6 1,0 48-149,0-57 105,0 1 0,1 0-1,-1-1 1,1 1-1,0-1 1,-1 1 0,1-1-1,0 1 1,0-1 0,0 1-1,0-1 1,0 0 0,0 1-1,0-1 1,0 0 0,1 0-1,-1 0 1,0 0 0,1 0-1,-1 0 1,1 0 0,-1 0-1,1-1 1,-1 1 0,1-1-1,0 1 1,-1-1-1,1 1 1,0-1 0,-1 0-1,1 0 1,0 0 0,2 0-1,6 1-727,0-1-1,1 0 0,-1-1 0,12-2 1,-17 2 583,0-1 1,0 1 0,-1-1-1,1-1 1,0 1 0,-1 0-1,0-1 1,1 0 0,-1 0-1,0-1 1,-1 1 0,1-1-1,0 1 1,-1-1 0,0 0-1,5-8 1,4-9-375,0-1-1,11-31 1,-10 24 268,-5 12 325,0-1-1,-1 0 0,-1-1 1,-1 1-1,4-27 1,-6 17 160,-2 9 179,1 0 0,10-35 1,-8 37-34,0-1 1,-1 0 0,-1 0-1,0-27 1,-2 43-117,0 2 445,0 0 323,-1 2-751,0 1 0,1 0 0,-1-1 0,1 1 0,0 0 0,0-1 0,0 1 0,0 0 0,1 5 0,-2 22 256,-17 33 30,13-48-353,0 0 0,1 0-1,0 0 1,1 1-1,-1 26 1,4 8-176,2 68 308,-1-105-449,1 0-1,0 0 1,1 0 0,0 0-1,1 0 1,10 19 0,-13-29-188,1 0 1,-1 0-1,1 0 1,0-1-1,0 1 1,0-1-1,0 1 1,1-1-1,3 3 1,-5-4-145,1 0-1,-1 0 1,1-1 0,-1 1-1,1 0 1,-1-1 0,1 1-1,-1-1 1,1 0 0,-1 0-1,4 1 1,10-1-3957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24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5010,'0'0'2385,"0"0"-592,-30 106-96,30-77-577,-15 17-687,15-17-401,0-14-32,0 1-32,15-3-449,15-13-1920,-30 0-1408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29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0 5907,'0'0'2251,"0"0"-212,0 0 68,0 0-359,0 0-65,0 0-581,0 0-651,-13 0-374,-28 0-190,39 0 13,7 0 17,31 0 56,111 0-54,-86 0-4981,-59 0 1591,-2 0-1804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24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6 13926,'0'0'2449,"0"0"-1421,0 0-537,0 0 293,0 0-200,-2-2-248,2 1-330,0 1 0,0 0-1,0 0 1,-1-1-1,1 1 1,0 0 0,0 0-1,0 0 1,-1 0 0,1-1-1,0 1 1,0 0 0,0 0-1,-1 0 1,1 0 0,0 0-1,0 0 1,-1 0-1,1-1 1,0 1 0,0 0-1,-1 0 1,1 0 0,0 0-1,-1 0 1,1 0 0,0 0-1,0 0 1,-1 0-1,1 1 1,0-1 0,0 0-1,-1 0 1,1 0 0,-7 10 59,-3 26-63,9-30 11,-62 258 77,50-216-594,2 1 0,3 0 0,-3 75 0,11-89-1130,0-26-229,0-23-1534,0-30 3226,2 21 524,-2 0 0,0-1-1,-2 1 1,0-1-1,-9-32 1,11 55-281,0 0 1,-1 1 0,1-1-1,0 1 1,0-1-1,0 0 1,0 1 0,0-1-1,0 0 1,0 1 0,1-1-1,-1 0 1,0 1-1,0-1 1,0 1 0,1-1-1,-1 1 1,0-1 0,1 0-1,-1 1 1,0-1-1,1 1 1,-1-1 0,1 1-1,-1 0 1,0-1 0,1 1-1,-1-1 1,1 1-1,0 0 1,-1-1 0,1 1-1,-1 0 1,1 0 0,-1-1-1,1 1 1,0 0-1,-1 0 1,1 0 0,0 0-1,-1 0 1,1 0 0,-1 0-1,1 0 1,0 0-1,42 0-780,-29 1 829,-9-1-351,0 1-1,0-1 1,0 1 0,0 0 0,9 4-1,19 2-4288,-31-7 909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24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14471,'0'0'2561,"0"0"-1601,0 0-816,0 0-144,0 0-416,0 0-1185,15 0-1344,-15 0-6931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25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46 7011,'0'0'2679,"0"0"-94,0 0-283,0 0-330,0 0-257,-10-8-725,2 2-812,4 3-129,0-1 0,1 2 0,-1-1 0,0 0 1,0 1-1,-1 0 0,1 0 0,0 0 0,-1 0 0,1 1 1,-1-1-1,0 1 0,1 0 0,-10 0 0,9 1-24,1 0 0,0 0 0,0 0 0,0 1 0,0 0-1,-1 0 1,1 0 0,0 0 0,-4 2 0,6-2-25,0 1 1,0-1-1,0 1 1,0 0-1,0 0 0,0 0 1,1 0-1,-1 0 0,1 0 1,-1 0-1,1 0 1,0 0-1,0 1 0,0-1 1,0 0-1,0 1 1,0-1-1,0 4 0,-1 4-74,0 1 0,1 0-1,0 0 1,1 0-1,1 18 1,-1-24-68,1 0 0,0 0 0,0-1 0,0 1 0,0 0 0,1 0 0,0-1 0,0 1 0,0-1 0,0 0 0,1 0 0,-1 0 0,1 0 0,0 0 0,7 6 0,12 7-3052,39 21 1,-41-33-2060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25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60 6867,'0'0'1540,"0"0"-199,0 0 1197,0 0-425,0 0-1126,-15-2-216,-51-6-14,64 8-742,0-1-1,0 1 1,-1 0-1,1 0 1,0 1-1,0-1 1,0 0-1,0 1 1,0-1-1,0 1 1,0 0-1,0-1 1,0 1-1,0 0 1,0 0-1,0 1 1,1-1-1,-1 0 1,0 0-1,1 1 1,-1-1-1,1 1 1,-1 0-1,1-1 1,-2 4-1,2-1-39,-1 1-1,1-1 1,0 1-1,0-1 1,1 1 0,0 0-1,0-1 1,0 8-1,0-1-103,0-9-533,2-1 450,0-1 0,-1 1 0,1-1 0,0 0 0,0 0 0,0 1 0,-1-1 0,1 0 0,0-1 0,0 1 0,0 0 0,-1-1 0,1 1 0,0 0 0,3-3 0,27-12-1376,-24 9 1412,1 0 1,-1-1-1,-1 0 1,1 0-1,-1-1 1,0 0-1,-1 0 1,1 0-1,9-19 1,-11 19 118,6-7-74,-9 12 278,-2 3 680,0 0 334,0 0-174,0 3-806,-1-1 0,1 0 0,-1 0 0,1 1 0,0-1 0,0 0 1,0 0-1,0 1 0,0-1 0,1 4 0,0 12 108,-1 68-217,1-84-77,-1 0 1,1 1-1,-1-1 0,1 0 1,0 1-1,0-1 0,0 0 1,0 0-1,0 0 1,1 0-1,-1 0 0,1 0 1,-1 0-1,1 0 1,-1-1-1,1 1 0,0-1 1,0 1-1,0-1 0,0 0 1,0 1-1,0-1 1,4 1-1,16 13-573,-22-15 510,0 0 0,0 1-1,0-1 1,1 0 0,-1 0-1,0 1 1,0-1 0,1 0-1,-1 1 1,0-1 0,0 0-1,1 0 1,-1 0-1,0 1 1,1-1 0,-1 0-1,0 0 1,1 0 0,-1 0-1,0 0 1,1 1 0,-1-1-1,1 0 1,-1 0 0,0 0-1,1 0 1,-1 0-1,0 0 1,1 0 0,-1 0-1,1-1 1,-1 1 0,0 0-1,1 0 1,-1 0 0,0 0-1,1 0 1,-1-1 0,0 1-1,1 0 1,-1 0 0,0 0-1,1-1 1,-1 1-1,0 0 1,0-1 0,1 1-1,-1 0 1,0 0 0,0-1-1,0 1 1,0 0 0,1-1-1,-1 1 1,0-1 0,0 1-1,0 0 1,0-1-1,0 1 1,0 0 0,0-1-1,0 1 1,0-1 0,0 1-1,0-1 1,1-19-156,-1 15 230,1 1-1,-1-1 1,1 0 0,0 0-1,0 1 1,3-9-1,-2 10 21,-1-2-1,0 1 0,0 0 0,0 0 1,0 0-1,0-7 0,-1-48 2277,0 59-2227,0 0 0,0-1-1,0 1 1,0 0-1,0 0 1,1 0-1,-1-1 1,0 1-1,0 0 1,0 0-1,0 0 1,1 0-1,-1-1 1,0 1-1,0 0 1,1 0 0,-1 0-1,0 0 1,0 0-1,1 0 1,-1 0-1,0 0 1,0 0-1,1 0 1,-1 0-1,0 0 1,0 0-1,1 0 1,-1 0 0,0 0-1,0 0 1,0 0-1,1 0 1,-1 0-1,8-2 738,-8 1-809,0 1 1,1-1-1,-1 0 1,0 1-1,1-1 1,-1 0-1,0 1 0,1-1 1,-1 1-1,1-1 1,-1 0-1,1 1 1,0-1-1,-1 1 1,1 0-1,-1-1 1,1 1-1,0-1 1,-1 1-1,1 0 1,0 0-1,0-1 0,-1 1 1,1 0-1,0 0 1,0 0-1,-1 0 1,1 0-1,0 0 1,0 0-1,0 0 1,38 0 106,-20 1-16,71-1-1583,-77 0-2622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26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123 345 12390,'0'0'1352,"0"0"-519,0 0 172,0 0-127,0 0-472,-3-5-123,3 3-245,-1-1 1,-1 1 0,1 0 0,0-1 0,0 1 0,-1 0 0,0 0 0,1 0 0,-1 0 0,0 1 0,0-1 0,0 0 0,0 1 0,0-1-1,0 1 1,0 0 0,-1 0 0,1-1 0,0 2 0,-1-1 0,1 0 0,-1 0 0,1 1 0,-1-1 0,1 1 0,-4 0 0,2 0-9,1 0 0,-1 0 1,0 0-1,1 1 0,-1-1 0,1 1 1,-1 0-1,1 0 0,-1 0 1,-4 3-1,4-2-27,2-1-5,1 0-1,0 0 1,0 0 0,0 0-1,0 0 1,0 0 0,0 0 0,0 1-1,0-1 1,0 0 0,1 1 0,-1-1-1,0 0 1,1 1 0,-1-1 0,1 1-1,0-1 1,-1 1 0,1-1-1,0 1 1,0 1 0,0 41-102,0-27 98,1-17-12,-1 1 1,0 0-1,0 0 0,0-1 1,0 1-1,1 0 1,-1-1-1,0 1 0,0 0 1,1-1-1,-1 1 1,1-1-1,-1 1 1,0 0-1,1-1 0,-1 1 1,1-1-1,0 1 1,-1-1-1,1 0 0,-1 1 1,1-1-1,0 1 1,-1-1-1,2 0 0,24 6-813,-21-6 662,0 0 1,1 0-1,-1 0 0,0-1 1,1 0-1,-1 0 0,0 0 1,7-3-1,-7 0 97,0 0 0,-1 0-1,1-1 1,-1 0 0,1 0 0,-2 0-1,1 0 1,0 0 0,-1-1 0,0 0-1,0 0 1,1-6 0,3-1-5,6-16-181,11-38 0,-15 39 40,20-43-1,-20 55 191,-4 7 35,0 0 1,0-1 0,-1 0-1,0 0 1,-1 0 0,0 0-1,0-1 1,-1 1 0,1-18-1,-3 26 572,0 2 566,0 0-164,0 0-108,0 5-334,-2 12-498,0 1 1,-2-1 0,0 0-1,-1 0 1,-9 21 0,-11 43 7,21-53-46,2 0 0,0 0 0,2-1 0,6 54 1,-6-76-45,1-1 1,0 0 0,0 0 0,0 0 0,1 0 0,-1 0-1,1-1 1,0 1 0,0 0 0,1-1 0,-1 1-1,0-1 1,1 0 0,0 0 0,0 0 0,0 0-1,6 3 1,-7-4-409,1-1 0,-1 0-1,1 1 1,0-1-1,-1-1 1,1 1 0,0 0-1,0-1 1,0 1-1,5-1 1,20 0-7096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26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13334,'0'0'3474,"0"0"-3026,0 0-400,0 0 256,0 0 16,0 0-112,15 45-208,-45 15-32,30-14 0,-13-2-624,13 2-1105,0-17-1264,13-29-1313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26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5603,'0'0'9028,"0"0"-7171,0 0-529,0 0-383,0 0-801,-30 104-144,30-73-977,-15-2-3937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27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11669,'0'0'673,"0"0"-673,30 104 0,16-29 128,13 16 528,32 15-192,13-17-160,2 32 161,14-17 111,0 2-576,1 0 48,-16-17-48,-14 1 0,13-15 128,-13-15-128,-2-14-112,-73-46-2353,-1 0-3474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28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0 136 18873,'0'0'160,"0"0"-160,0 0-64,0 0-1137,0 0-111,0 0-1682,74-14-1040,-43-1-2881</inkml:trace>
  <inkml:trace contextRef="#ctx0" brushRef="#br0" timeOffset="1">630 1 8564,'0'0'2801,"0"0"-2801,107 0 0,-64 0 192,3 0-192,45 0-80,-76 0-4466,14 0-1921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28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4994,'0'0'1409,"137"0"512,-94 0-1489,3 0-272,-31 0-160,0 0-4898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30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3394,'0'0'4738,"0"0"-2705,0 0-1777,0 0-256,0 0-256,0 0 160,15 31 80,0-31-112,15 0 96,-14 0 0,-1 0 64,15 14 160,-16-14-192,16 0-96,0 0-993,-15 0-1248,-15 0-1713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34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9012,'-3'15'-704,"0"0"629,1-10 81,1 1 1,0-1-1,0 1 1,1 0-1,-1-1 0,1 1 1,0 0-1,1-1 1,-1 1-1,1-1 0,0 1 1,1-1-1,-1 1 1,5 8-1,27 74 450,32 55 172,15 28-199,8-11-81,157 250-133,-206-360-188,90 86-1,-86-94 17,23 19 121,105 73 0,-74-52 204,-53-43-301,-23-20 6,-1 1 0,-1 0 0,-1 1 0,21 32 0,52 66 177,-33-46 103,-45-55-154,-11-16-144,0 0 1,0 0-1,-1 0 0,0 0 0,1 0 1,-1 0-1,0 0 0,0 0 0,0 1 1,0-1-1,0 0 0,0 1 0,-1-1 1,0 1-1,1-1 0,-1 1 0,0-1 1,0 4-1,0-3 406,0-3 22,0 0 78,0 0 12,0 0-367,0 0-484,13 0-4364,-11 0-1641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35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13078,'0'0'928,"0"0"-928,0 0-1344,0 0 479,0 0 865,0 0-112,107 31-1040,-47-31-513,-1 13-1024,17-13-1073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35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1 106 656,'0'0'416,"0"0"-159,0 0-177,0 0-48,106 0 64,-91 0-64,14 0 128,-14 0 208,15 0-64,16 0-112,-16 0-192,-14 0-1440</inkml:trace>
  <inkml:trace contextRef="#ctx0" brushRef="#br0" timeOffset="1">512 120 3842,'0'0'1200,"0"0"-63,0 0 79,0 0-351,121-29-577,-91 29-144,14-16 48,2 16-144,-1-15-48,-14 15-1088,-3-16-897,-13 16 32,-15 0 1296,15 0 641,-15-13 16,16 13 161,-1-16-17,-15 1-144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45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9684,'0'0'2658,"0"0"-1759,0 0-715,0 0 296,0 0 224,5 18-717,51 220 435,-53-221-403,1 0 1,1-1-1,0 1 1,12 23 0,-16-37-36,1 1 0,0 0 0,0-1 0,1 1 0,-1-1 0,1 0 0,-1 0 0,1 0 0,0 0 0,0 0 0,1-1 0,-1 1 0,0-1 0,1 0 0,-1 0 0,1 0 0,0-1 0,0 1 0,0-1 0,0 0 0,0 0 0,0 0 0,8 0 0,-8-1-29,0 0 0,-1 0 0,1 0 0,0-1-1,0 0 1,0 1 0,0-1 0,-1-1 0,1 1 0,0-1 0,-1 1-1,7-5 1,-4 1 57,0-1 0,0 0 0,-1 0-1,9-12 1,3-3-4,-7 6 72,-1-1-1,-1 0 1,0 0 0,0-1 0,7-28-1,-2 8 46,16-34 94,-14 38-469,17-59 1,-29 67-1840,-3 21-1905,0 4-3930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46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10069,'0'0'2603,"0"0"-1949,0 0-534,0 0-82,0 20-54,-1 8 14,0 9 85,5 56 1,-3-84-76,1-1 0,-1 0 1,2 0-1,-1 1 0,1-1 0,0 0 0,1-1 1,0 1-1,0-1 0,1 0 0,0 0 0,6 8 1,-7-11-8,0 0 1,0 0-1,1 0 1,0-1-1,-1 0 1,1 1-1,1-2 0,-1 1 1,0-1-1,0 1 1,1-1-1,0-1 1,-1 1-1,1-1 1,0 0-1,0 0 1,7-1-1,16 1 7,-22 0-2,-1 0 0,1-1 0,0 1 0,0-2 0,0 1 0,-1-1 0,1 0 0,0 0 1,-1-1-1,1 0 0,-1 0 0,0 0 0,1-1 0,6-4 0,47-48-81,-50 49-153,-9 5 108,0 1 0,0-1 0,1 0 0,-1 1 0,0-1 0,0 0 0,0 0 0,0 0 0,0 0 0,0 0 0,0 0 0,-1 0 0,1 0 0,0 0 0,-1 0 0,1 0 0,0 0 0,-1-1 0,1 1 0,-1 0 0,0 0 0,1-2 0,-1 0-3223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46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8948,'0'0'3114,"0"0"-2266,0 0-467,0 0 166,2 20-381,-1-16-162,9 153 269,-10-155-279,0 0 0,0-1 1,0 1-1,0 0 0,0 0 0,0-1 0,0 1 0,1 0 1,-1-1-1,1 1 0,-1 0 0,1-1 0,0 1 0,-1 0 0,1-1 1,0 1-1,0-1 0,0 0 0,0 1 0,1-1 0,-1 0 0,0 0 1,0 1-1,1-1 0,-1 0 0,1 0 0,-1-1 0,1 1 0,-1 0 1,4 1-1,0-18-1504,6-4 882,-9 17 648,0 0 0,0-1-1,0 0 1,0 1 0,-1-1 0,1 0-1,-1 0 1,0 0 0,0 0 0,-1 0-1,1 0 1,-1-5 0,0 6 54,0 1 1,0-1-1,0 1 0,0-1 1,0 1-1,1-1 1,-1 1-1,1 0 0,0-1 1,-1 1-1,1 0 1,0 0-1,1-1 0,-1 1 1,0 0-1,3-3 1,-4 5-51,0 0 0,0 0 0,1 0 1,-1 0-1,0-1 0,0 1 0,1 0 1,-1 0-1,0-1 0,0 1 0,0 0 1,0 0-1,1-1 0,-1 1 0,0 0 1,0 0-1,0-1 0,0 1 1,0 0-1,0-1 0,0 1 0,0 0 1,0-1-1,0 1 0,0 0 0,0 0 1,0-1-1,0 1 0,0 0 0,0-1 1,0 1-1,0 0 0,0-1 0,0 1 1,0 0-1,-1-1 0,1 1-16,0 0 0,0-1 0,0 1 0,-1 0 0,1 0 0,0-1 0,0 1-1,0 0 1,0-1 0,0 1 0,0 0 0,0-1 0,0 1 0,0 0 0,0 0 0,0-1-1,0 1 1,0 0 0,0-1 0,0 1 0,0 0 0,0-1 0,1 1 0,-1 0 0,0 0 0,0-1-1,0 1 1,0 0 0,1 0 0,-1-1 0,0 1 0,0 0 0,1 0 0,-1 0 0,0-1-1,1 1 1,1-3-23,1 1 0,-1-1-1,1 1 1,0 0 0,0 0-1,0 0 1,0 0 0,0 1-1,0-1 1,1 1 0,-1 0-1,0 0 1,1 0-1,-1 0 1,7 0 0,21 0-5945,-29 1-1948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46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0 196 11077,'0'0'1585,"0"0"-1105,0 0 785,0 0-721,0 0-448,0 0 0,0 106-16,0-76-80,0-1 0,0 2-64,0-15-64,0-16-1345,15 0-1536,-15-16-145,0-15-2640</inkml:trace>
  <inkml:trace contextRef="#ctx0" brushRef="#br0" timeOffset="1">74 61 4082,'0'-45'3345,"0"30"-1216,0 15 176,0 0-64,0 0-1760,0 15-481,0 1-1697,0-3-5250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48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 14423,'0'0'1019,"0"0"-763,0 0-107,-6 20 3,-10 39 24,-37 162 0,45-170-169,-1-2-9,-4 88 0,12-94-9,0 32 21,1-69-17,1 0-1,-1-1 0,1 1 1,1 0-1,-1-1 0,1 1 1,0-1-1,0 1 0,4 6 1,-4-9-130,0-1-1,-1 1 1,1-1 0,0 0 0,1 0 0,-1 0-1,0 0 1,0 0 0,1 0 0,-1 0 0,1-1-1,0 0 1,-1 1 0,1-1 0,0 0 0,0 0-1,0 0 1,0-1 0,0 1 0,5 0-1,-8-1 67,0 0-1,0 0 1,0 0 0,0 0-1,0 0 1,1 0-1,-1 0 1,0-1-1,0 1 1,0 0-1,0 0 1,0 0-1,0 0 1,1 0-1,-1 0 1,0 0-1,0 0 1,0 0-1,0 0 1,0 0-1,0 0 1,0-1-1,0 1 1,0 0-1,1 0 1,-1 0-1,0 0 1,0 0-1,0 0 1,0 0-1,0-1 1,0 1-1,0 0 1,0 0-1,0 0 1,0 0-1,0 0 1,0 0-1,0-1 1,0 1-1,0 0 1,0 0-1,0 0 1,0 0-1,0 0 1,0-1-1,0 1 1,0 0 0,0 0-1,0 0 1,-1 0-1,1 0 1,0-1-1,0-24-5685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48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13990,'0'0'2498,"0"0"-1954,0 0-544,0 0-320,0 0 272,107 0-16,-33 0 128,2 15-128,-16 14-337,-44-14-3873,-16 1-7011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48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1 242 15127,'0'0'1497,"0"0"-1281,17 0-424,58-3 58,-72 3 121,1-1 0,-1 0 1,0 1-1,0-1 0,0 0 0,1-1 0,-1 1 0,0 0 0,-1-1 0,1 0 0,0 0 1,0 0-1,-1 0 0,1 0 0,-1 0 0,0-1 0,4-4 0,-1-1-246,0 0 0,0-1 1,-1 1-1,4-14 0,-2 5-165,-2 6 251,-1 1 1,-1 0-1,1-1 1,-2 0-1,2-19 1,-3 28 159,0 0 1,0 0 0,-1 0 0,1 0 0,0 0 0,0 0 0,-1 0 0,0 0-1,1 0 1,-1 0 0,0 1 0,0-1 0,0 0 0,0 1 0,0-1 0,0 0-1,0 1 1,0-1 0,-1 1 0,1 0 0,-1-1 0,-1 0 0,0 0 205,0 1 1,0-1-1,0 1 0,0 0 1,-1 0-1,1 0 1,0 1-1,0-1 0,-1 1 1,-5 0-1,7 0-90,0 1 0,0-1 0,0 1 0,0 0 0,0 0 0,0 0 0,1 0 0,-1 0 0,0 0-1,1 1 1,-1-1 0,1 0 0,-1 1 0,1-1 0,0 1 0,-1 0 0,1-1 0,0 1 0,0 0 0,0 0 0,0 0 0,1-1 0,-1 1-1,0 0 1,1 0 0,0 0 0,-1 3 0,-2 6 38,1 0 1,0 0-1,0 22 0,2-30-124,0 18 19,0-1-1,1 1 1,8 37 0,-7-51-21,0 0 1,1 0 0,0 0-1,0-1 1,0 1 0,1-1-1,0 0 1,0 0 0,1 0-1,0 0 1,0-1 0,0 1-1,1-2 1,8 8 0,-9-8-50,0-1 1,0 1-1,0-1 0,0 0 1,0-1-1,1 1 1,-1-1-1,1 0 1,0 0-1,-1-1 1,1 1-1,0-1 1,11 0-1,14-1-2693</inkml:trace>
  <inkml:trace contextRef="#ctx0" brushRef="#br0" timeOffset="1">1172 423 2801,'0'0'0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30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9428,'0'0'2452,"0"0"-2052,0 0-909,10 10 447,9 10 201,-1 1 0,20 28 0,-32-40-70,0-1 0,0 1 0,-1 1 0,0-1 0,-1 1 0,0 0 0,-1 0 1,0 0-1,0 0 0,1 21 0,-4 44 953,0-73-958,-1 1 1,0-1-1,0 0 1,0 0-1,0 0 0,0 0 1,0 0-1,-1 0 1,1 0-1,-1 0 1,1 0-1,-1-1 1,0 1-1,0 0 1,1-1-1,-1 0 0,0 1 1,-1-1-1,1 0 1,-3 1-1,-52 22 693,48-21-1354,7-3 692,0 1-1,0 0 1,0-1 0,0 1 0,0 0 0,0 0 0,0 0 0,0 0 0,0 0 0,0 1 0,0-1 0,-2 3 0,-1 7-2617,4 4-3839,1-15-1411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51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300 359 6643,'0'0'1942,"0"0"-320,0 0 342,-15-10 45,5 2-1630,5 3-275,1 1-1,-1 1 1,0-1 0,0 1-1,0-1 1,-1 1-1,1 1 1,-1-1-1,0 1 1,0 0 0,0 0-1,0 1 1,0 0-1,0 0 1,0 0-1,0 1 1,-10 0 0,7 2-39,-1 0 0,0 1 1,1 0-1,-1 0 1,1 1-1,0 0 1,0 1-1,1 0 1,-1 0-1,-12 12 1,16-13-42,0 0 0,1 1 0,0 0 0,0 0 0,0 1 0,0-1 0,1 1 0,0-1 0,0 1 0,1 0 0,0 0 0,0 1 0,0-1 0,0 0 0,1 1 0,0-1 0,0 12 0,1-9-26,4 41-81,-3-47 76,-1 0-1,1 0 1,1 0 0,-1 0-1,0-1 1,1 1 0,-1 0-1,1-1 1,0 1 0,0-1 0,0 1-1,0-1 1,0 0 0,4 3-1,-2-2-49,0 0-1,0 0 1,0 0-1,1-1 0,-1 1 1,1-1-1,0 0 1,0 0-1,-1-1 0,1 0 1,0 1-1,1-2 1,-1 1-1,0-1 0,0 1 1,0-1-1,0-1 1,0 1-1,0-1 1,0 0-1,0 0 0,8-3 1,-5 0-106,0 0 1,0 0 0,-1-1-1,1 0 1,-1-1-1,0 0 1,-1 0-1,1 0 1,-1-1 0,-1 0-1,10-14 1,7-13-275,-1 0 0,-2-1 0,-2-2 1,-1 1-1,-1-2 0,10-47 0,-17 57 389,-2 6 225,-1 0 1,-1 0-1,0 0 0,0-30 0,-4 51-475,-2-31 3724,-2 25-368,-3 22-2113,-11 63-520,10-32-560,3 1 1,1-1 0,5 89 0,0-56-2723,-1-62-1972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51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0 213 9716,'23'-4'574,"72"-18"-409,-90 21-156,-1 0 0,1-1-1,0 1 1,-1-1-1,0 0 1,1 0 0,-1-1-1,0 1 1,0-1-1,0 0 1,0 0-1,0 0 1,-1 0 0,1-1-1,-1 0 1,0 1-1,0-1 1,-1 0 0,1-1-1,2-5 1,-2 1 117,0-1 1,-1-1 0,-1 1-1,1 0 1,-2 0-1,0-21 1,0 19 103,0 11-227,0 0 0,0 1-1,-1-1 1,1 0 0,0 1 0,-1-1-1,1 1 1,0-1 0,-1 0 0,1 1 0,-1-1-1,1 1 1,0-1 0,-1 1 0,0-1-1,1 1 1,-1 0 0,1-1 0,-1 1-1,1 0 1,-1-1 0,0 1 0,1 0 0,-1 0-1,0-1 1,-1 1 0,-29-5 996,22 5-653,0 0 0,0 0 0,0 1 0,-13 3 0,20-3-332,1-1 0,0 1-1,0 0 1,0 0 0,0-1 0,0 1 0,0 0 0,0 0-1,0 0 1,0 0 0,1 1 0,-1-1 0,0 0-1,1 0 1,-1 0 0,0 1 0,1-1 0,0 0 0,-1 0-1,1 1 1,0-1 0,0 0 0,-1 3 0,2 39 179,-1-24-195,0-5 12,1-1 1,0 1-1,1-1 1,0 0-1,1 0 1,8 23-1,-9-31-20,0 0-1,0-1 1,0 1 0,1-1-1,0 0 1,0 0 0,0 0-1,0 0 1,1 0 0,-1 0-1,1-1 1,0 0 0,0 0-1,1 0 1,-1 0 0,0-1-1,1 1 1,0-1 0,-1 0-1,7 1 1,9 0-1738,-5-3-3515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3:06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0 9989,'0'0'2345,"0"0"-1740,0 0-181,0 0 628,0 0-196,-5 27-192,-81 333 259,67-286-900,4 1-1,-7 79 0,6-6-1166,16-127 427,-3 19-1657,3-40 2247,0 1 0,0-1 1,0 1-1,0-1 0,0 1 0,0-1 0,0 1 0,0-1 0,0 1 0,0-1 0,0 1 0,0-1 0,0 1 0,0-1 0,-1 1 0,1-1 0,0 1 0,0-1 0,-1 0 0,1 1 0,0-1 0,-1 1 0,1-1 0,0 0 0,-1 1 0,1-1 0,-1 0 0,1 1 0,0-1 0,-1 0 0,1 0 1,-1 1-1,1-1 0,-1 0 0,1 0 0,-1 0 0,1 0 0,-1 0 0,1 1 0,-1-1 0,1 0 0,-1 0 0,1 0 0,-1 0 0,1-1 0,-1 1 0,-1-1-25,1 1-1,0-1 0,0 0 1,0 0-1,0-1 1,0 1-1,0 0 1,0 0-1,0 0 0,0-1 1,0 1-1,1 0 1,-1-1-1,1 1 1,-1-2-1,-35-100-4138,5-7 5438,-7-25 6991,32 117-6208,4 14-1075,0-1 0,1 1 0,0-1 0,0 0 0,0 0 0,0 0 0,1-6 0,0 11-851,0-1 1,0 1 0,0 0-1,0 0 1,0 0 0,0 0 0,0 0-1,0 0 1,0-1 0,0 1-1,0 0 1,0 0 0,0 0-1,0 0 1,0 0 0,0 0 0,0 0-1,1 0 1,-1-1 0,0 1-1,0 0 1,0 0 0,0 0 0,0 0-1,0 0 1,0 0 0,0 0-1,1 0 1,-1 0 0,0 0-1,0 0 1,0 0 0,0 0 0,0-1-1,0 1 1,0 0 0,1 0-1,-1 0 1,0 0 0,0 0-1,0 0 1,0 0 0,0 0 0,0 0-1,1 1 1,-1-1 0,0 0-1,0 0 1,0 0 0,0 0 0,0 0-1,0 0 1,0 0 0,1 0-1,59-7-65,-43 4 58,0 0 1,21 1-1,24 0-363,60 3 675,-63 8-2833,-48-6 927,-1 0-1,1 1 0,12 6 0,-8-7-7057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3:06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0 165 8596,'0'0'4082,"0"0"-3298,0 0-677,18 2 109,-9 0-179,5 0-2,1 0 1,26 0-1,-35-2 12,1-1 0,-1 1 0,0-1-1,0-1 1,1 1 0,-1-1 0,0 0-1,0 0 1,-1-1 0,1 0 0,10-7-1,-10 7 9,0-1 0,-1 0 0,0-1 0,0 1 0,0-1 0,0 0 0,-1 0 0,0-1 0,0 1 0,0-1 0,-1 0 0,0 0 0,0 0 0,0 0 0,-1-1 0,0 1 0,0-1 0,-1 1 0,2-10-1,-3 14-13,0 1 0,0-1 0,0 1-1,0-1 1,0 1 0,0-1-1,0 1 1,0-1 0,-1 1-1,1-1 1,-1 1 0,1-1-1,-1 1 1,-1-3 0,0 3 34,0 0 0,0 1 0,0-1 0,0 0 0,0 1 0,0 0 0,0-1 0,0 1 0,0 0 0,0 0 0,-4 1-1,-63-1 2216,64 5-2088,2 0-189,1 1 0,0 0-1,0 0 1,0 0 0,1 0 0,0 0-1,0 0 1,0 0 0,1 0-1,0 1 1,0-1 0,2 12 0,1-8-136,-1 0 1,1 0 0,0-1 0,1 1 0,0-1-1,1 0 1,9 15 0,-9-16-243,0-1-1,0 0 1,1 0 0,0 0-1,0-1 1,1 0 0,0 0 0,0-1-1,0 1 1,1-1 0,-1-1-1,1 0 1,1 0 0,-1 0-1,0-1 1,1 0 0,-1-1 0,1 0-1,13 1 1,-19-3 255,12 1-576,0-1 1,-1-1-1,1-1 0,0 0 0,19-5 0,-31 6 700,0 0-1,0 0 0,0-1 1,0 1-1,0-1 0,0 0 0,0 0 1,-1 0-1,1 0 0,-1 0 1,1 0-1,-1-1 0,0 1 0,0-1 1,0 0-1,0 0 0,-1 0 1,1 1-1,-1-1 0,1-1 1,-1 1-1,0 0 0,0 0 0,-1 0 1,1-1-1,-1 1 0,1 0 1,-1-1-1,0-3 0,0 5 359,0 1 0,0-1 0,0 1 0,0-1 0,0 1 0,0 0 0,0-1 0,-1 1 0,1-1-1,0 1 1,-1-1 0,1 1 0,-1 0 0,1-1 0,-1 1 0,0 0 0,0 0 0,-1-2 0,1 2-239,-1 0 0,0 1 1,1-1-1,-1 1 0,1 0 0,-1-1 1,0 1-1,1 0 0,-1 0 1,0 0-1,1 0 0,-3 1 0,-8-1 310,-1 0 327,10-1-609,-1 1-1,0 0 1,0 0-1,0 1 1,0-1 0,0 1-1,-4 1 1,7-1-154,-1-1 0,1 1 0,0 0 0,0 0 0,0-1 0,1 1 0,-1 0 0,0 0 0,0 0 0,0 0 0,1 0 0,-1 0 0,0 0 0,1 0 0,-1 0 0,1 1 0,-1-1 0,1 0 0,0 0 0,-1 0 0,1 1 0,0-1 0,0 0 0,0 0 0,0 1 0,0-1 0,0 1 0,0 18-53,0 32-109,0-49 142,1 0 0,-1 0 0,1 0 0,0 0 1,0 0-1,0 0 0,0 0 0,0-1 0,0 1 0,1 0 0,0 0 1,-1-1-1,4 4 0,-2-3-211,1 1 0,-1-1 1,1 0-1,0-1 0,-1 1 0,1 0 1,1-1-1,-1 0 0,0 0 1,0 0-1,1-1 0,-1 0 0,1 0 1,-1 0-1,1 0 0,0 0 0,-1-1 1,1 0-1,0 0 0,-1 0 0,1-1 1,0 1-1,-1-1 0,1 0 0,-1-1 1,1 1-1,-1-1 0,0 0 0,0 0 1,1 0-1,-1 0 0,0-1 1,-1 0-1,1 0 0,-1 0 0,1 0 1,-1 0-1,0-1 0,0 1 0,0-1 1,0 0-1,-1 0 0,4-8 0,9-31-2702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3:07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58 6371,'0'0'3756,"0"0"-666,0 0-756,0 0-581,0 0-502,3-13-330,2-9-700,1-1 16,-20 53 86,4 1-324,2 0 1,1 0-1,1 1 0,-2 53 0,4-42-112,1 81-2574,3-82 284,1-34 1607,-2 16-324,1-23 982,0-1 0,0 1-1,0-1 1,-1 1 0,1-1-1,0 1 1,0 0 0,0-1-1,-1 1 1,1-1 0,0 0-1,0 1 1,-1-1 0,1 1-1,0-1 1,-1 1 0,1-1-1,-1 0 1,1 1 0,0-1-1,-1 0 1,1 1 0,-1-1-1,1 0 1,-1 0 0,1 1-1,-1-1 1,1 0 0,-1 0-1,1 0 1,-1 0 0,0 0-1,-2 0-5309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3:07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74 255 6227,'0'0'3348,"0"0"-109,0 0-710,-12-15-1174,-39-46-802,40 42-456,12 12-74,3 5-46,0 0 0,0 0 0,1 0 0,-1 0 0,1 1 0,8-2 0,-9 2 10,12-2-3,0 2-1,0-1 0,1 2 1,25 2-1,1 0 31,165-2-1263,-206 0 1166,-1 0-1,1 0 1,-1 0-1,1 1 1,-1-1 0,1 1-1,-1-1 1,0 1-1,1-1 1,-1 1-1,0 0 1,1 0-1,-1 0 1,0 0-1,0 0 1,0 0-1,1 0 1,-1 0 0,0 0-1,-1 0 1,1 1-1,0-1 1,0 0-1,0 1 1,-1-1-1,1 0 1,-1 1-1,1-1 1,-1 1-1,0-1 1,1 1 0,-1-1-1,0 3 1,1 7-171,0 0 0,-1 0 0,-2 19 0,1-11 540,1 27-3290,0-44-2670</inkml:trace>
  <inkml:trace contextRef="#ctx0" brushRef="#br0" timeOffset="1">450 1 14054,'0'0'1201,"0"0"-769,0 0-432,0 0-592,0 0-4947,0 0 961,15 59-400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3:07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47 6499,'0'0'3399,"0"0"-1177,0 0-818,0 0-535,-20 17-140,-60 58-620,78-73-113,0 1-1,0-1 1,0 1-1,0-1 1,0 1-1,0 0 1,1 0-1,-1 0 1,1 0-1,0 0 1,0 0-1,0 0 1,0 0-1,1 0 1,-1 1-1,1-1 1,0 0 0,0 0-1,0 1 1,0-1-1,1 0 1,0 4-1,0 6-31,-1 5-48,0-14 66,-1-1-1,1 1 1,0 0-1,1 0 1,-1 0 0,1 0-1,-1 0 1,1 0-1,2 4 1,-2-6-85,0-1 0,0 0 0,1 1 0,-1-1 0,1 0 0,-1 0 0,1 0 0,-1 0 0,1 0 0,-1 0 0,1 0 0,0-1 0,0 1 0,-1 0 0,1-1 0,0 0 0,0 1 0,0-1 0,0 0 0,-1 0 0,1 0 0,0 0 0,3-1 0,1 2-10,-4 0 86,0-1 0,-1 0 1,1 1-1,0-1 1,0 0-1,0 0 0,0 0 1,0-1-1,0 1 1,0 0-1,-1-1 0,1 1 1,0-1-1,0 1 1,0-1-1,-1 0 0,1 0 1,0 0-1,2-2 1,2-3 41,-1-1 0,0 0-1,-1 0 1,1 0 0,-2 0 0,1-1 0,-1 0 0,0 0 0,0 0 0,1-9 0,1-4 596,-2 1 0,0-1 1,-1-29-1,-2 46-371,-1 0 0,1 0 0,-1 0 0,0 0 0,0 1 0,-1-1 0,1 0 0,-1 1 0,0-1 0,0 1 0,0-1 0,0 1 0,-1 0 0,1 0 0,-1 0 0,0 0 0,-5-3 0,1-1 135,5 4 244,2 3-605,-1-1 0,1 1 0,0 0 0,0-1 0,0 1 0,-1 0 0,1-1 0,0 1 0,0 0 0,0-1 0,0 1 0,0-1 0,0 1 0,0 0 0,0-1 0,0 1 0,0-1 0,0 1 0,0 0 0,0-1 0,0 1 0,0-1 0,0 1 0,1 0 0,-1-1 0,0 1 0,0 0 0,0-1 0,1 1 0,-1 0 0,0-1 0,0 1 0,1 0 0,-1 0 0,0-1 0,1 1 0,-1 0 0,0 0 0,1-1 0,-1 1 0,0 0 0,1 0 0,-1 0 0,0 0 0,1 0 0,-1-1 0,1 1 0,-1 0 0,1 0 0,28-1-226,-17 2 282,-8-2-78,0 1 1,0 0-1,0 1 0,0-1 0,0 1 1,0 0-1,0-1 0,0 2 1,0-1-1,0 0 0,0 1 1,-1 0-1,1 0 0,-1 0 1,1 0-1,-1 1 0,0-1 1,0 1-1,0 0 0,0-1 1,0 2-1,-1-1 0,1 0 1,1 4-1,42 68-715,-44-72 567,1 0 1,-1-1-1,1 1 0,0-1 1,0 0-1,0 0 0,0 0 1,0 0-1,0 0 0,1 0 1,-1-1-1,1 0 0,-1 0 1,1 0-1,-1 0 0,1 0 1,0-1-1,-1 1 0,1-1 1,0 0-1,-1 0 0,1-1 1,0 1-1,-1-1 0,1 0 1,-1 0-1,1 0 0,4-2 1,8-12-57,-14 12 208,1 1 1,-1-1 0,1 1-1,0-1 1,0 1 0,0 0-1,0 0 1,0 0 0,5-1-1,7-4 2,0 0-11,1 1 1,-1 0 0,1 2-1,0-1 1,1 2 0,-1 0-1,20-1 1,-34 5 23,0-1-1,0 0 1,0 1 0,-1 0 0,1-1-1,0 1 1,-1 0 0,1 0 0,0 0-1,-1 0 1,1 0 0,-1 0 0,1 0-1,-1 1 1,0-1 0,0 0-1,1 1 1,-1-1 0,0 1 0,0-1-1,0 1 1,-1 0 0,1 0 0,0-1-1,-1 1 1,1 2 0,2 4 41,-1-1-1,-1 0 1,1 1 0,-1-1-1,0 11 1,-1 21-241,0-17-3074,0-8-5800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56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92 11125,'0'0'2745,"0"0"-1475,3 15-966,-2-5-272,3 9 28,-1-1-1,-1 1 1,-1 0 0,-2 31 0,-12 186-60,0-384-355,13 132 197,-1 1 94,0 0 1,2 0 0,0-1 0,0 1 0,1 0 0,1 0 0,1 0 0,0 0 0,11-23 0,-8 25 31,1 0 1,1 0-1,0 1 1,1 0 0,20-19-1,-25 26-7,1 0 0,0 1 0,0 0-1,0 0 1,0 1 0,1-1 0,-1 1 0,1 1-1,0-1 1,0 1 0,0 0 0,0 1 0,0 0 0,13-1-1,2 2-172,34 0-29,-53 0 249,0 0 0,0 0 1,0 1-1,0-1 0,0 1 0,0 0 0,0 0 1,0 0-1,0 0 0,0 0 0,0 1 0,4 2 1,-1 0 129,-6-4-121,1 1-1,-1-1 1,1 0 0,-1 1-1,1-1 1,-1 0 0,1 1-1,-1-1 1,0 1 0,1-1-1,-1 1 1,0-1 0,1 1-1,-1-1 1,0 1 0,0-1-1,0 1 1,1-1 0,-1 1-1,0-1 1,0 1 0,0-1-1,0 1 1,0-1 0,0 1-1,0 0 1,0-1 0,0 1-1,0-1 1,0 1-1,0-1 1,-1 2 0,1 0 75,0 0 0,-1 1 0,1-1 0,-1 1 0,1-1 0,-1 0 0,0 0 0,0 1 0,0-1 1,0 0-1,-1 0 0,1 0 0,-1 0 0,1 0 0,-1-1 0,-3 4 0,-39 28 1483,2-2-1052,41-30-530,0 0 0,-1 0 1,1 1-1,-1-1 0,1 0 1,-1 0-1,1 0 0,-1-1 1,1 1-1,-1 0 0,0 0 1,1-1-1,-1 1 0,0-1 1,-3 1-1,3-1-1031,2 0-1181,2 0-3077,11 0-1790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56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5859,'0'0'1368,"0"0"-530,0 0 227,0 0 332,0 0-148,8 10-609,22 33-354,-26-34-224,-4-8-59,0-1 0,0 1 0,0-1 0,0 1 1,0 0-1,0-1 0,1 1 0,-1-1 0,0 1 0,0-1 0,1 1 1,-1 0-1,0-1 0,1 1 0,-1-1 0,1 0 0,-1 1 0,1-1 1,-1 1-1,0-1 0,1 0 0,0 1 0,-1-1 0,1 0 0,-1 1 1,1-1-1,-1 0 0,1 0 0,0 0 0,-1 1 0,1-1 0,-1 0 1,1 0-1,0 0 0,-1 0 0,1 0 0,1 0 0,-1-1-9,0 1 1,0-1-1,0 1 0,-1-1 1,1 1-1,0-1 0,0 0 0,0 1 1,0-1-1,-1 0 0,1 0 0,0 1 1,-1-1-1,1 0 0,-1 0 0,1 0 1,-1 0-1,1 0 0,-1 0 0,1 0 1,-1 0-1,0 0 0,0 0 1,0 0-1,1 0 0,-1-1 0,2-6-20,-1 5 60,0 1 0,0 0 0,0 0 0,1-1 1,-1 1-1,1 0 0,-1 0 0,1 0 0,0 0 0,0 1 0,0-1 1,0 0-1,0 1 0,4-3 0,14-14 192,-18 16-221,0-1 0,0 1 0,0 0 0,0 0-1,0 0 1,1 0 0,-1 0 0,1 0 0,5-2 0,6 0-14,-1 0 0,1 1 0,0 1 0,20-2 0,7 3-5880,-39 1-1250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56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46 136 5010,'0'0'6056,"0"0"-3617,0 0-1073,0 0-46,0 0-501,-8 8-405,4-4-410,0 1 1,0 0-1,0-1 0,1 1 1,0 1-1,0-1 0,0 0 1,-3 10-1,5-12-37,0 1 1,1-1-1,-1 1 1,1-1-1,-1 1 1,1-1-1,0 1 1,0-1-1,1 1 1,-1-1-1,1 1 1,0-1-1,0 1 1,0-1-1,0 0 1,0 1 0,1-1-1,-1 0 1,4 4-1,-3-5-45,0 0-1,1 0 1,-1 0 0,0-1-1,1 1 1,-1-1 0,1 0-1,-1 1 1,1-1 0,0 0-1,-1-1 1,1 1 0,0 0-1,0-1 1,-1 0 0,1 1-1,4-1 1,-2 0-33,0 0 0,1 0-1,-1 0 1,1-1 0,-1 0-1,0 0 1,1 0 0,6-3-1,-8 1 15,0 0-1,0-1 0,0 1 1,0-1-1,-1 0 0,0 0 1,1 0-1,-1-1 0,-1 1 1,1-1-1,-1 1 0,3-7 1,20-59 160,-22 60 53,-1 0 0,-1-1 0,0 0 0,-1 1 0,-1-18 0,0 1 626,1 26-645,0-1-1,0 0 1,0 1-1,0-1 1,-1 0-1,1 1 1,-1-1 0,1 1-1,-1-1 1,0 0-1,0 1 1,0 0-1,0-1 1,0 1-1,0 0 1,0-1-1,0 1 1,0 0-1,0 0 1,-1 0-1,1 0 1,0 0-1,-1 0 1,-2-1-1,-1 0 95,1 0 0,-1 0 1,0 1-1,0 0 0,0 0 0,0 0 0,-1 1 0,-6-1 0,11 1-234,1 0 0,-1 0 0,1 0 0,-1 0 0,0 0 0,1 0 0,-1 0 0,1 0 0,-1 0 0,1 0 0,-1 0 0,1 0 0,-1 0 1,1 1-1,-1-1 0,1 0 0,-1 0 0,1 0 0,-1 1 0,1-1 0,0 0 0,-1 1 0,1-1 0,-1 0 0,1 1 0,0-1 0,-1 0 0,1 1 0,0-1 0,-1 1 0,1-1 0,0 1 0,0-1 0,0 1 0,-1-1 0,1 1 0,0-1 1,0 1-1,0-1 0,0 1 0,0-1 0,0 1 0,0-1 0,0 1 0,0-1 0,0 1 0,0-1 0,0 2 0,0 13-3812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32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31 135 1521,'0'0'2203,"0"0"-335,0 0 208,0 0 191,0 0-87,0 0-537,-6 0-688,-19 0 35,25 0-728,0 0 58,0 0-189,0 0-35,0 0-30,0 0-39,0 0-46,0 0-13,3 0-40,416 0 942,-378-6-692,-33 4-129,1 0-1,-1 0 1,0 1 0,9 0-1,146 1 166,-108-8-143,-6 1-54,75 7 34,-77-7 29,-36 4-65,-1 1-1,1 1 1,16-1-1,391 2 181,-412-1-193,1 1 1,0-1-1,0 0 0,9-4 1,-8 3 10,-1 0 1,1 1 0,-1 0-1,13-1 1,621 2 2209,-639 0-2130,-2 0-53,0 0 37,33 0 203,-23 0-109,-7 0 3,-3 0-4,0 0-23,0 0-64,0 0-14,0 0 3,0 0 88,0-1-132,-1-1 0,1 1 1,0 0-1,0-1 0,0 1 0,0 0 0,1-1 0,-1 1 0,0-1 0,0 1 0,1 0 1,0-3-1,8-10-544,8-12-4408,-15 11-5449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57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16 5122,'0'0'4792,"0"0"-3271,0 0-630,0 0 80,0 0-563,0 0-390,1 1 0,0-1-1,0 0 1,-1 0 0,1 0 0,0 0-1,-1 0 1,1 0 0,0 0 0,0 0 0,-1 0-1,1-1 1,0 1 0,-1 0 0,1 0 0,0 0-1,-1-1 1,1 1 0,0 0 0,0-1-1,-1 0 106,0 1-1,0-1 1,0 1-1,0-1 1,0 1 0,0-1-1,0 1 1,0 0-1,0-1 1,0 1-1,-1-1 1,1 1-1,0-1 1,0 1-1,0 0 1,-1-1-1,1 1 1,0-1-1,0 1 1,-1 0-1,1-1 1,0 1-1,-1 0 1,1-1-1,0 1 1,-1 0-1,1 0 1,-1-1-1,-17 0 3520,12 1-4626,-53 0 1262,58 0-277,0 0 1,0 0 0,0 0 0,0 0-1,0 0 1,-1 0 0,1 1-1,0-1 1,0 0 0,0 1 0,0-1-1,0 1 1,0-1 0,0 1-1,0-1 1,0 1 0,0 0 0,1-1-1,-1 1 1,0 0 0,0 0-1,0 0 1,1 0 0,-1-1 0,0 3-1,-7 31-12,6-17-17,2-15 25,-6 28-173,-1 54 0,-8 96-40,15-17 294,0-157-79,-1 1 1,1-1 0,-1 0-1,-1 1 1,1-1 0,-5 10-1,4-10 4,2-5-1,0 0 1,-1 0 0,1 0 0,0 0 0,-1 0 0,1 0 0,-1 0 0,0 0 0,1-1 0,-1 1 0,0 0 0,1 0 0,-1 0 0,0-1 0,0 1 0,0 0-1,0-1 1,0 1 0,0-1 0,0 1 0,0-1 0,0 1 0,0-1 0,0 0 0,0 1 0,0-1 0,0 0 0,0 0 0,0 0 0,0 0 0,0 0 0,-1 0-1,1 0 1,0 0 0,0 0 0,-2-1 0,-10 0 89,12 1-88,-1-1 0,0 1 1,1-1-1,-1 1 1,0-1-1,1 0 0,-1 0 1,1 0-1,0 0 1,-1 0-1,1 0 1,0 0-1,-1 0 0,1 0 1,0-1-1,0 1 1,0 0-1,0-1 0,0 1 1,0-1-1,1 1 1,-1-1-1,0 0 0,0-1 1,-11-40-49,12 43 42,-1-10-57,-1 1 0,2-1 1,-1 0-1,2-10 0,0 4 27,-1 11 13,0 0 0,1 1 0,-1-1 0,1 1 0,0-1 0,1 1 0,-1-1 0,1 1 0,0 0 0,0-1 0,0 1-1,0 0 1,1 1 0,0-1 0,-1 0 0,2 1 0,5-7 0,5-1-213,0 1-1,0 1 1,26-13-1,-26 15-778,-1 0 0,0-1 0,23-19 0,-21 12-3796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57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13574,'0'0'2532,"0"0"-1820,0 0-616,0 0-141,2 15-70,0-8 107,2 21 105,3 55 1,-8-73-72,2 0-11,12 18-16,-13-27-10,0 0 0,1-1 0,-1 1 0,0 0 0,1 0 0,-1-1 0,1 1 0,-1 0 0,1 0 0,-1-1 0,1 1 0,-1-1 0,1 1 0,0 0 0,-1-1 0,1 1 0,0-1 0,0 0 0,-1 1 0,1-1 0,2 1 0,-2-1-19,0-1 0,0 1 0,0-1-1,0 1 1,1-1 0,-1 1 0,0-1-1,0 0 1,0 0 0,0 0 0,-1 1-1,1-1 1,0 0 0,0 0 0,0 0-1,-1 0 1,1 0 0,1-3 0,3-6-2,1 0 0,-2 0 0,1-1 0,3-14 0,11-27 216,-12 38-150,0-2 16,1 0 0,14-21 0,-20 35-57,0-1 1,0 0-1,0 1 1,0-1-1,1 1 1,-1-1-1,1 1 1,-1 0-1,1 0 1,0 0-1,-1 1 0,1-1 1,0 1-1,0-1 1,0 1-1,1 0 1,-1 0-1,0 0 1,6 0-1,-8 1-207,1 0 1,-1 0-1,1 0 0,-1 0 0,1 0 0,-1 0 1,1 0-1,-1 0 0,1 1 0,-1-1 0,1 1 1,-1-1-1,1 1 0,-1 0 0,3 1 1,-4-1-113,1 1 1,0-1-1,-1 0 1,1 0-1,-1 1 1,0-1-1,1 1 1,-1-1-1,0 0 1,0 1-1,0-1 1,0 1 0,0-1-1,0 2 1,0 13-5342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2:58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61 8148,'0'0'1264,"0"0"164,0 0 55,0 0-429,0 0-147,-10-10-99,-33-30-218,42 39-575,1 0 1,-1 0-1,0 0 0,0 0 1,0 1-1,0-1 0,-1 0 1,1 1-1,0-1 0,0 1 1,0-1-1,0 1 0,-1 0 1,1-1-1,0 1 1,0 0-1,-1 0 0,1 0 1,0 0-1,0 0 0,-1 0 1,1 0-1,0 0 0,0 0 1,-1 1-1,1-1 0,0 1 1,0-1-1,0 1 1,-1-1-1,1 1 0,0-1 1,0 1-1,0 0 0,0 0 1,0 0-1,0 0 0,0-1 1,1 1-1,-1 0 0,0 0 1,0 2-1,-2 2 51,0 1 0,0-1 0,0 1 0,1 0 0,-3 11 0,0 5-138,1 0 0,0 1 0,2-1 0,0 25 0,2-46 63,-1 0 1,1 0-1,0 0 0,0 0 0,0 0 1,0 0-1,0 0 0,0 0 0,0 0 1,0 0-1,1 0 0,-1 0 0,0 0 1,1 0-1,-1 0 0,0 0 0,1-1 0,-1 1 1,1 0-1,0 0 0,-1 0 0,1 0 1,0-1-1,-1 1 0,1 0 0,0-1 1,0 1-1,-1-1 0,1 1 0,0-1 1,0 1-1,0-1 0,0 1 0,0-1 1,0 0-1,0 1 0,0-1 0,0 0 0,0 0 1,0 0-1,0 0 0,0 0 0,0 0 1,0 0-1,0 0 0,0 0 0,0-1 1,0 1-1,1-1 0,2 0-137,-1 0 0,1-1 0,-1 1 0,1-1 0,-1 0 0,1 0 0,-1-1 0,0 1 0,0-1 0,0 1 0,2-4 0,2-5-107,0 0 1,-1 0-1,-1 0 1,0-1 0,0 0-1,-1 0 1,3-14-1,-5-2 259,-2 14 66,0 12 101,0 2-61,0 0 238,0 14 909,0-8-1212,0 1 0,1-1 1,-1 0-1,1 0 0,0 1 1,1-1-1,4 11 0,-5-15-48,0 0-1,0 0 1,0 0-1,0-1 1,0 1-1,1 0 1,-1-1-1,1 1 1,-1-1-1,1 1 1,0-1-1,0 0 0,0 0 1,-1 0-1,1 0 1,0 0-1,0 0 1,0 0-1,0-1 1,1 1-1,-1-1 1,0 1-1,0-1 1,0 0-1,4 0 1,-3 0 9,-1 0 1,0 1-1,0-2 1,0 1 0,1 0-1,-1 0 1,0-1-1,0 1 1,0-1 0,0 0-1,0 0 1,0 1-1,0-1 1,0-1 0,0 1-1,0 0 1,0 0 0,2-3-1,0-1 106,-2 0-1,1 0 1,0 0-1,-1 0 1,0-1-1,2-8 1,-3 11-24,4-8 145,-4 8-156,0 1 1,1-1-1,-1 0 0,-1 1 1,1-1-1,0 0 1,-1 0-1,1-4 1,-1 6-34,1 0 1,-1 1 0,0-1-1,1 0 1,-1 0-1,1 0 1,-1 0 0,1 1-1,-1-1 1,1 0-1,-1 1 1,1-1-1,0 0 1,0 1 0,-1-1-1,1 1 1,0-1-1,0 1 1,-1-1-1,1 1 1,0-1 0,0 1-1,0 0 1,0 0-1,0-1 1,0 1 0,0 0-1,0 0 1,-1 0-1,1 0 1,0 0-1,0 0 1,0 0 0,0 0-1,0 1 1,1-1-1,0 2-37,0 1-1,0-1 0,-1 1 0,1 0 0,0-1 1,-1 1-1,0 0 0,0 0 0,0 0 1,0 0-1,0 0 0,0 0 0,-1 5 0,1 51 167,-2-17-147,1-39-119,0-3-2,2-15 5,39-61 138,-39 64-52,-2 9 2,16 3-203,-14 0 195,-1 1-1,1-1 1,0 0 0,-1 1-1,1-1 1,0 1-1,-1 0 1,1 0 0,-1-1-1,1 1 1,-1 0 0,1 0-1,-1 1 1,2 1 0,-2-3-4,-1 1 0,1-1 0,0 0 0,-1 1-1,1-1 1,-1 0 0,1 1 0,0-1 0,-1 0 0,1 0 0,0 0 0,-1 1 0,1-1 0,0 0 0,-1 0 0,1 0 0,0 0 0,0 0 0,-1 0 0,1-1 0,0 1 0,0 0 0,4-1-42,4 2-14,-4 0 45,0-1 0,-1 0 0,1 0 0,-1 0 0,1 0 0,-1-1 0,1 1 0,7-3 0,-5-4 16,2 2-13,35 4 12,-43 1 6,0 0 0,0 0 0,0 1 0,0-1-1,0 0 1,0 1 0,0-1 0,0 0 0,0 1-1,0 0 1,0-1 0,0 1 0,0-1 0,0 1 0,0 0-1,-1 0 1,1-1 0,0 1 0,-1 0 0,1 0 0,0 0-1,-1 0 1,1 1 0,11 29-41,-1-4-243,7 3-2900,-5-27-1560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3:34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10229,'0'0'885,"0"0"-668,0 0 39,0 0 715,0 0 320,0 0-504,0 0-408,0 0-72,0 0-214,0 0 3,0 0 0,0 0-48,12 0 62,4 1-8,0 0 0,0 1 0,29 7 0,-28-6 84,1-1 1,0-1-1,0 0 1,27-3-1,4 0 240,144 2 689,-184 0-1078,-1 1 0,1-1 0,0 2-1,12 2 1,-13-1 2,1-1-1,-1-1 0,1 0 1,12 0-1,334-1 1008,-349 0-1035,-1 1 0,1-1 1,-1 1-1,1 0 0,8 3 1,21 3 24,-15-7 6,0 0 0,0 2 0,-1 1 1,22 5-1,-25-6 5,0 0 0,0-1 1,0 0-1,28-3 1,-1 0 72,-14 1-61,-20 0-36,0 0 0,0 1 0,0 0 1,0 0-1,0 1 0,16 4 1,-9-2-12,0 0 0,0 0 0,1-2 0,-1 0 1,25-2-1,-20 1 19,0 0-1,35 5 1,-29 0 4,-1-1-1,0-2 1,33 0 0,540-2 586,-594 0-615,0 0 0,0 1 0,0 0 0,0 0 0,0 0 0,7 3 0,20 3 62,319-7 377,-313 6-415,-29-3-12,0-2 1,0 1 0,17 0-1,-16-3 4,-6 1-17,1-1 1,-1 1 0,1 0-1,0 0 1,-1 0-1,1 1 1,-1 0 0,8 2-1,-6-1 13,-1 0 0,1 0 0,0 0 0,0 0 0,0-1 0,0 0 0,0 0-1,0-1 1,0 0 0,11-1 0,-16 1-17,85 16 79,-81-16-74,0 0 1,0 1-1,0 0 0,0 0 1,0 0-1,7 3 1,20 3 31,-26-7-31,0 1 0,0 0 0,0 0 0,0 0 0,7 3 1,20 2 63,-27-6-64,1 0 0,0 1 0,-1 0 0,1 1 0,6 2 0,-6-3 21,-1 1 0,0-1 0,0 1 1,1-2-1,6 1 0,81-1 514,-93 0-536,0 0 0,1 0 1,-1 0-1,0 0 0,0 0 1,1 0-1,-1 0 0,0 0 1,0 0-1,1 1 0,-1-1 1,0 1-1,0-1 0,0 1 1,0-1-1,0 1 0,0-1 1,0 1-1,0 0 0,0 0 1,0 0-1,0-1 0,1 3 1,0-1-10,8 1 22,-4-3 55,4 0-50,-8 0 30,-2 0 82,0 0-40,0 0 123,0 0-137,0 0 12,0 0-36,0 0-156,0 0-60,14-3-1576,1-10-1211,0-2-4213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3:53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12950,'0'0'2897,"0"0"-2881,8 94 80,-8-31-96,-10 12 16,-5 4 96,4-2-64,3-4-48,4-13 0,4-14-16,0-15 16,0-16-1937,-2-15-960,-1 0-977,-3-29 161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3:53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 11509,'0'0'3986,"0"0"-2641,0 0-1025,0 0-288,0 0-64,0 0-144,82-84 176,9 83-32,19 1-368,-60 0-2738,-7 8-2608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3:53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16584,'0'0'573,"0"0"-1170,19 7 311,-19-7 280,17 7-410,1-1 0,0 0 1,0-1-1,0-2 0,0 0 0,0 0 1,35-1-1,-48-3 107,-1 0 0,1-1 0,0 1 0,0-1 0,-1 0 0,1 0 0,-1 0 1,0 0-1,0-1 0,0 0 0,0 0 0,0 0 0,0 0 0,-1-1 0,1 1 0,-1-1 0,0 0 0,0 0 0,-1 0 0,1-1 0,-1 1 1,0 0-1,0-1 0,0 0 0,-1 1 0,0-1 0,1 0 0,-2 0 0,1 0 0,-1 1 0,1-1 0,-1 0 0,-1-8 0,0 12 426,1 0-1,0 1 1,-1-1-1,1 0 1,-1 0-1,0 0 1,1 1-1,-1-1 1,0 0-1,1 1 1,-1-1-1,0 1 1,0-1-1,1 1 0,-1-1 1,0 1-1,0-1 1,0 1-1,0 0 1,0-1-1,0 1 1,1 0-1,-1 0 1,0 0-1,0-1 1,0 1-1,0 0 1,-2 1-1,-35-1 3745,27 1-2917,2-1-495,0 1 1,-1 0-1,1 1 1,0 0-1,0 0 1,0 1-1,1 0 1,-1 1-1,-16 8 1,21-9-314,0-1 1,0 1 0,0 0 0,1 0 0,-1 1 0,1-1-1,0 1 1,0 0 0,0-1 0,0 1 0,0 1-1,1-1 1,0 0 0,0 1 0,0-1 0,1 1 0,-1-1-1,1 1 1,0 0 0,0-1 0,0 8 0,1-3-255,1 0 1,0 0 0,0 0 0,0 0 0,1 0 0,1 0 0,-1 0-1,2-1 1,-1 1 0,1-1 0,0 0 0,1 0 0,0-1 0,0 1-1,0-1 1,1 0 0,0 0 0,1-1 0,0 0 0,0 0 0,0 0-1,0-1 1,1 0 0,0-1 0,0 1 0,0-2 0,1 1 0,-1-1-1,1 0 1,0-1 0,0 0 0,12 1 0,5-3-3474,-9-9-1123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3:55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2 10533,'0'0'2329,"0"0"-1569,0 0-336,0 0 254,0 0 170,-14 0-63,4 0-656,5-1-92,0 1 0,1 0 0,-1 0 0,0 0 0,1 0 0,-1 1 0,1-1 0,-1 1 0,0 1 0,1-1 0,0 1 0,-1-1 0,1 1 0,0 0 0,0 1 0,0-1 0,-5 5 0,4-3-27,1 0 0,0 1 1,0 0-1,1 0 0,-1 0 0,1 0 0,0 0 1,1 1-1,-1-1 0,1 1 0,0 0 1,0-1-1,1 1 0,0 0 0,0 0 0,0 0 1,1 12-1,1-7-25,0 0 1,1 0-1,0-1 1,0 1-1,2 0 1,-1-1-1,1 0 1,11 19-1,-13-26-15,0 0 1,-1 1-1,1-1 0,-1 0 0,1 1 1,-1-1-1,0 1 0,1 5 0,-2-8 44,-1 0-1,1 1 0,0-1 1,-1 0-1,1 0 0,0 0 0,-1 0 1,0 0-1,1 0 0,-1 0 1,1 0-1,-1 0 0,0 0 0,0 0 1,1-1-1,-1 1 0,0 0 1,0 0-1,0-1 0,0 1 0,0-1 1,0 1-1,0-1 0,0 1 1,0-1-1,0 1 0,-1-1 0,1 0 1,-2 0-1,-86 18-144,81-16-3108,25-9-512,6-6-397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3:55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 11029,'0'0'3522,"0"0"-1938,0 0-671,0 0-337,0 0-448,0 0 48,38 71-176,-29 3 112,-1 10-112,-2 1-1088,-4-5-1521,-2-8-289,0-58-992</inkml:trace>
  <inkml:trace contextRef="#ctx0" brushRef="#br0" timeOffset="1">104 455 6611,'0'0'4930,"0"0"-1760,0 0-1554,-102-87-543,100 84-593,2-3-480,2-4 0,32 2 0,19-3-48,19-1-352,14 6-785,-50 2-3329,-6 4-4658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3:57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494 516 14663,'0'0'1179,"0"0"-926,0 0-231,0 0 92,1 15-44,3 48-52,-4-62-6,0 0 0,0 0 0,0 0 0,0 0 0,0 0 0,-1 0 0,1 0 0,0 0 0,0 0 0,-1 0 0,1 0 0,0 0 0,-1 0-1,1 0 1,-1 0 0,0 0 0,1 0 0,-1 0 0,0 0 0,1-1 0,-1 1 0,0 0 0,0 0 0,0-1 0,0 1 0,0-1-1,1 1 1,-1-1 0,0 1 0,0-1 0,0 1 0,-1-1 0,1 0 0,0 0 0,0 0 0,0 1 0,0-1 0,0 0 0,0 0-1,0 0 1,-2-1 0,-2 1 41,1-1 1,-1 0-1,0 0 0,1-1 0,-1 1 0,1-1 0,-6-3 0,0-1-20,0-1-1,0-1 0,0 0 1,1 0-1,0-1 1,-10-13-1,-45-65-57,52 69 23,11 16 3,-90-142-248,80 125 215,1-1-1,1 1 0,2-1 0,-1-1 0,-7-39 0,14 53 28,0 1 0,1-1 0,-1 0 0,1 0 0,1 1 0,-1-1 0,1 0 0,0 1 0,1-1 0,0 1 0,0-1 0,3-6 0,-4 11-25,1-1 0,0 1 0,-1-1 0,1 1-1,0 0 1,1-1 0,-1 1 0,0 0 0,1 0 0,-1 1 0,1-1 0,0 0-1,-1 1 1,1 0 0,0 0 0,0-1 0,0 2 0,0-1 0,0 0 0,0 0-1,0 1 1,0 0 0,0 0 0,0 0 0,0 0 0,0 0 0,0 0-1,5 2 1,-5-1-43,0 0-1,0 0 0,0 1 0,0-1 0,0 1 0,0 0 1,0 0-1,-1 0 0,1 0 0,-1 0 0,0 0 1,1 1-1,-1-1 0,0 1 0,0-1 0,-1 1 1,1 0-1,0 0 0,-1 0 0,0 0 0,0 0 0,0 0 1,1 6-1,2 6 83,0 1 1,-2-1-1,2 28 0,-4-25 7,0 0 0,-2 1 0,0-1 0,-1 0-1,0 0 1,-2 0 0,0 0 0,-1-1 0,-1 0 0,0 0-1,-1-1 1,-1 0 0,-1 0 0,-19 24 0,-11 9 639,-65 62 0,100-106-524,0 0 0,1 0-1,0 0 1,0 0 0,0 0 0,-5 11 0,8-14-126,1-1 0,-1 0 0,1 1-1,0-1 1,-1 1 0,1-1 0,0 1-1,0-1 1,0 1 0,0-1 0,0 1 0,0-1-1,1 1 1,-1-1 0,0 1 0,1-1-1,-1 0 1,1 1 0,-1-1 0,1 1-1,0-1 1,0 0 0,-1 0 0,1 1 0,0-1-1,0 0 1,0 0 0,0 0 0,0 0-1,1 0 1,-1 0 0,0 0 0,0-1 0,1 1-1,2 1 1,7 3-25,0 0-1,1-1 1,0 0 0,0-1-1,0 0 1,24 2 0,72-2-1058,-89-3 663,40-2-3432,-11-8-5843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30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10565,'0'0'3209,"0"0"-1435,0 0-794,0 0-132,0 0-427,0-13 1893,0 188-2376,0-174 49,0-1 0,0 1-1,0 0 1,1 0 0,-1-1-1,0 1 1,0 0 0,1-1-1,-1 1 1,1 0 0,-1-1 0,0 1-1,1-1 1,-1 1 0,1-1-1,0 1 1,-1-1 0,1 1-1,-1-1 1,1 1 0,0-1-1,-1 0 1,1 1 0,0-1 0,-1 0-1,2 1 1,29 4-411,-24-4 355,0-1 0,0-1 0,-1 1-1,1-1 1,0 0 0,12-4 0,-9-1 109,0 0 0,0 0 0,-1-1 0,0 0 0,0-1 0,0 0 0,13-18 0,12-21-964,-8-2-3445,-24 44-1596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3:58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14 3378,'0'0'4711,"0"0"-1739,0 0-779,0 0-259,0 0-915,0 0-344,15 9 587,-15-10-1230,0 1-1,0 0 0,-1 0 0,1 0 0,0 0 1,0 0-1,0 0 0,0 0 0,0 0 1,0 0-1,-1-1 0,1 1 0,0 0 1,0 0-1,0 0 0,0 0 0,-1 0 1,1 0-1,0 0 0,0 0 0,0 0 0,0 0 1,-1 0-1,1 0 0,0 0 0,0 0 1,0 0-1,0 0 0,0 1 0,-1-1 1,1 0-1,0 0 0,0 0 0,0 0 0,0 0 1,0 0-1,-1 0 0,1 0 0,0 1 1,0-1-1,0 0 0,0 0 0,0 0 1,0 0-1,0 0 0,0 0 0,0 1 1,0-1-1,0 0 0,-1 0 0,1 0 0,0 0 1,0 1-1,0-1 0,0 0 0,0 0 1,0 0-1,0 0 0,0 1 0,0-1 1,0 0-1,1 0 0,-9-13 1120,7 7-815,-1 2-1080,2 1-3063,0 3-2580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3:58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14983,'0'0'1718,"0"0"-1104,0 0-380,0 0 52,0 0-182,3 17 16,3 26-115,-2 1 1,-2-1-1,-5 56 0,2-81-1037,4-26-1010,6-18 2006,-2 14 25,1-1 1,0 2 0,1-1 0,0 1 0,1 0 0,0 1 0,1 0 0,0 1 0,1 0 0,0 1 0,0 0 0,0 1 0,1 0 0,0 1 0,1 0 0,-1 1 0,1 1 0,0 0 0,0 1 0,27-3 0,-17 5-4104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3:59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1 182 17480,'0'0'-307,"0"0"-10,16-1 239,-2 1 27,3 0-250,0 0 0,-1-1 0,1-1 0,0-1 0,-1 0 0,20-7 0,-31 8-62,-1-1 0,0 1-1,1-1 1,-1 0 0,0 0 0,0-1 0,-1 1 0,1-1-1,-1 0 1,0 0 0,0 0 0,0 0 0,0-1-1,-1 1 1,0-1 0,0 1 0,3-11 0,-4 10 471,1 0 0,-1 0-1,-1 0 1,1 0 0,-1 0 0,0 0 0,0 0 0,0-1 0,-1 1 0,0 0 0,-1-6 0,1 10 118,0-1 0,0 1 0,0 0 0,-1-1 0,1 1 0,0 0 0,0 0 0,-1 0 0,1 0 0,-1 0 0,1 0 0,-1 1 0,1-1 0,-1 0 0,1 1 0,-1-1 0,0 1 0,1-1 0,-1 1 0,0 0 0,1 0 0,-1 0 0,0 0 0,-1 0 0,-45 3 1938,45-3-2119,0 1-1,1 0 1,-1 0 0,0-1 0,0 2-1,1-1 1,-1 0 0,1 0 0,-1 1-1,1 0 1,0-1 0,0 1 0,-1 0-1,1 0 1,1 0 0,-1 0 0,-3 4-1,3-1-9,-1-1 0,1 1 0,-1 0 0,1 1 0,1-1 0,-1 0 0,1 0 0,-2 11 0,3-7-45,-1-1 1,1 1 0,0 0-1,1-1 1,0 1-1,0-1 1,1 1 0,0-1-1,1 0 1,-1 1-1,2-1 1,3 8 0,-3-11-79,-1 0 0,1-1 1,0 1-1,0-1 0,0 0 1,1 0-1,-1 0 0,1 0 0,0-1 1,0 0-1,1 0 0,-1 0 1,0-1-1,12 4 0,-10-4-1015,0-1 1,0 1-1,0-1 0,12-1 0,11 0-7840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3:59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17480,'0'0'419,"0"0"-123,0 0-88,0 0-139,-2 21 9,-4 350 19,6-332-90,0-18-18,0-4-80,0 0 1,4 26-1,-2-38-991,-1-7 419,0-14 327,-2-54-292,2-94-215,1 142 809,1 0-1,0 0 1,2 1-1,1 0 1,11-32-1,-14 48 30,-1-1 0,1 1-1,0 0 1,1 0 0,-1 0 0,1 0 0,0 0-1,0 1 1,0 0 0,1 0 0,-1 0-1,1 0 1,0 1 0,0 0 0,9-4 0,-4 3 6,0 0 1,1 1 0,-1 1 0,1 0-1,0 0 1,0 1 0,17 1 0,-25 0 7,-1 0 1,1 0-1,-1 0 0,1 1 1,-1-1-1,1 1 1,-1-1-1,1 1 1,-1 0-1,0 0 0,1 0 1,-1 1-1,0-1 1,0 0-1,0 1 1,0 0-1,0-1 0,0 1 1,0 0-1,-1 0 1,1 0-1,-1 0 1,1 0-1,-1 0 0,0 1 1,0-1-1,0 0 1,0 1-1,0-1 1,0 0-1,-1 1 0,1-1 1,-1 1-1,0-1 1,1 4-1,-1 0 44,0-1 0,0 1 0,-1 0-1,1-1 1,-1 0 0,0 1 0,0-1 0,-1 1 0,0-1-1,0 0 1,0 0 0,-1 0 0,1 0 0,-1-1-1,-7 9 1,-4 1-104,0-2 0,-1 0 0,-1-1 0,0 0 0,-1-2 0,-29 14 0,44-22-3927,2-1-4869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4:04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1 608,'0'0'12838,"0"0"-12838,0 0-1088,0 0-2770,0 0-1617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4:05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1 291 12422,'0'0'1955,"23"1"-1736,76-1-251,-90-2 54,1 0 0,-1 0 0,1-1 0,-1 0 0,0 0 0,0-1 0,-1-1 0,1 1-1,-1-2 1,0 1 0,0-1 0,0 0 0,-1 0 0,0-1 0,12-15 0,-18 21-21,7-8-26,-1-1-1,0 0 1,0 0 0,-1 0-1,0-1 1,-1 0 0,-1 0-1,1-1 1,-2 1 0,1-1-1,-2 0 1,0 0 0,0 0-1,-1 0 1,0-19 0,-2 30 66,0 1 1,1-1-1,-1 0 1,0 1-1,0-1 1,0 0 0,1 1-1,-1-1 1,0 1-1,0-1 1,0 1-1,0 0 1,0-1-1,0 1 1,0 0 0,0 0-1,0 0 1,0 0-1,0 0 1,0 0-1,0 0 1,0 0-1,0 0 1,0 0 0,-2 1-1,-30 4 898,28-2-892,0 0-1,0 0 1,1 0-1,0 1 1,-1-1-1,1 1 1,0 0-1,1 1 1,-1-1-1,1 1 1,0-1-1,0 1 1,0 0-1,0 0 1,-1 7-1,-2 2 27,1 0-1,1 0 1,1 0 0,-3 26-1,4-27-61,1 0-1,1-1 1,0 1 0,0 0-1,2 0 1,-1 0-1,8 23 1,-7-29-37,1 0 1,1-1 0,-1 1 0,1-1 0,0 0 0,0 0-1,1 0 1,0 0 0,0-1 0,0 0 0,1 0-1,0 0 1,0-1 0,12 8 0,-4-6-735,0 0 1,1-1-1,-1 0 1,1-1-1,0-1 1,0 0-1,0-1 1,1-1-1,21 0 0,-9-1-3385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4:06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148 549 2273,'0'0'4495,"0"0"-1205,0 0-339,0 0-601,0 0-800,-15-10-541,-48-31-468,62 40-525,-1-1-1,0 1 1,0 1-1,1-1 1,-1 0 0,0 0-1,0 1 1,0-1-1,0 1 1,0-1 0,0 1-1,0 0 1,0 0-1,0 0 1,0 0 0,0 0-1,0 0 1,-4 1-1,5 0-15,-1 0-1,1 0 0,0 0 0,-1 0 0,1 0 1,0 0-1,-1 1 0,1-1 0,0 0 0,0 1 1,0-1-1,0 0 0,0 1 0,0-1 0,1 1 1,-2 3-1,0 3 6,0 0 0,0 1-1,1-1 1,0 0 0,1 16 0,0-23 17,-1 1-57,1 1 1,0 0-1,0-1 1,0 1-1,0-1 1,1 1-1,-1-1 1,1 1 0,-1-1-1,1 1 1,0-1-1,0 0 1,0 1-1,0-1 1,2 3-1,-1-4-145,0 0 0,1 0 0,-1 1 0,0-1 0,0 0-1,1-1 1,-1 1 0,0 0 0,1-1 0,-1 1 0,1-1 0,-1 0-1,1 0 1,-1 0 0,5 0 0,44 1-1797,-16 0 2117,49-5 0,-78 3-182,0-1 1,1 0-1,-1 0 0,0 0 0,0-1 0,0 0 1,-1 0-1,1-1 0,-1 1 0,0-1 0,0-1 0,0 1 1,0 0-1,-1-1 0,1 0 0,4-8 0,4-6-374,-1 0-1,-1-1 1,13-30-1,-2-5-1374,28-107 0,-21 13 2964,-26 74 3621,-3 59-1894,0 16-2171,0 0-316,2 49 2930,-12 64-3281,1-10 15,7-55-43,0-12-60,2 0 0,6 59 0,-5-86 16,1 1 0,0-1 0,0 0-1,1 0 1,0 0 0,1 0-1,0-1 1,0 1 0,1-1-1,0 0 1,0 0 0,1-1 0,0 0-1,0 0 1,8 7 0,-8-10-66,-1 0 1,1-1-1,0 0 0,-1 0 1,2 0-1,-1 0 1,0-1-1,0 0 1,1-1-1,-1 1 1,9 0-1,-11-2-77,0 0 0,0 1 0,0-2 0,-1 1 0,1 0 0,0-1 0,0 1 0,0-1 0,-1 0 0,1-1 0,0 1 0,-1 0 0,1-1 0,-1 0 0,1 0 0,-1 0 0,0 0 0,0-1 0,0 1 0,4-5 0,-2-1-418,-1 1 1,0-1-1,0 0 0,0 0 0,-1 0 0,0 0 0,-1-1 0,0 1 0,2-15 0,-2-15-6616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4:06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5523,'0'0'10420,"0"0"-9827,0 0-593,0 0-241,0 0 241,100-11 0,-29 18 16,1-3-32,-46-4-1536,-10 1-4275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4:08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1226 5194 14807,'0'0'613,"0"0"-386,-17 0-136,7 1-63,6 0-21,0-1 0,-1 1 1,1-1-1,0 0 0,0 0 0,0 0 1,0-1-1,0 1 0,-1-1 0,1 0 0,0-1 1,0 1-1,1 0 0,-1-1 0,0 0 1,0 0-1,1 0 0,-1-1 0,1 1 1,0-1-1,0 0 0,0 0 0,0 0 1,0 0-1,-3-5 0,-18-27-161,-1 0-1,-2 2 1,-2 1 0,0 2 0,-53-42-1,-122-74 581,125 94 146,2-5 0,-92-86 1,141 113-534,1-2 0,2 0 0,1-2 1,1-1-1,3-1 0,-18-40 0,2-9 11,-39-144-1,58 160 31,2 0 0,-8-133 0,21-145 176,46-47-148,-21 243-88,-3-14-8,27-163 27,-35 280-28,2 0-1,2 0 1,33-65-1,-12 27 68,38-108-79,80-171 277,-17 78 55,-91 185-78,9-5 142,5 3 0,103-135 0,-139 203-307,-14 19-442,1 1 0,0 1-1,26-27 1,-37 42 241,-1-1 0,1 1 0,0-1 0,-1 1-1,1-1 1,-1 0 0,1 1 0,-1-1 0,1 0 0,-1 1 0,1-1 0,-1 0-1,0 0 1,0 0 0,1 1 0,-1-1 0,0 0 0,0 0 0,0 0 0,0 1-1,0-1 1,0 0 0,0 0 0,0 0 0,0 0 0,0 0 0,0 1-1,0-1 1,-1 0 0,1 0 0,0 0 0,-1 1 0,1-1 0,0 0 0,-1 0-1,1 1 1,-1-1 0,0 0 0,1 1 0,-1-1 0,1 1 0,-2-2 0,-1 0-261,0 0 0,0-1 0,-1 1 1,1 0-1,0 0 0,-1 1 1,0-1-1,-3 0 0,-21-5-837,-36-3-1,39 7 2709,1-1 0,-29-9 0,52 13-1364,-1 0 0,1-1 1,-1 1-1,1-1 0,0 0 1,-1 1-1,1-1 0,0 0 1,0 0-1,-1 0 0,1 0 0,0 0 1,0 0-1,0 0 0,0 0 1,0 0-1,0 0 0,1-1 0,-1 1 1,0 0-1,1-1 0,-1 1 1,0-1-1,1-1 0,-1 1-72,1-1 0,0 0-1,0 0 1,1 1 0,-1-1-1,1 0 1,-1 0 0,1 1 0,0-1-1,0 0 1,0 1 0,2-4 0,2-3-94,1-1 1,1 1-1,0 0 1,0 0-1,12-11 1,-4 7 22,1 0-1,-1 2 1,2 0 0,0 0-1,0 2 1,1 0 0,0 1-1,0 1 1,1 0 0,0 1-1,0 2 1,0 0 0,1 1-1,-1 0 1,31 2 0,-44 0 13,-1 2 1,0-1 0,0 1 0,0-1-1,0 2 1,0-1 0,0 0-1,-1 1 1,1 0 0,0 0 0,-1 0-1,1 1 1,-1-1 0,0 1-1,0 0 1,0 1 0,0-1 0,0 1-1,-1-1 1,0 1 0,0 0-1,0 0 1,0 1 0,0-1 0,-1 0-1,0 1 1,0 0 0,0-1-1,0 1 1,-1 0 0,0 0 0,1 10-1,2 19-24,-1 0 0,-2 1 0,-1-1 1,-2 1-1,-2-1 0,-10 47 0,0-39-2012,2-19-2689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4:08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10085,'0'0'2227,"0"0"-2032,24 3-475,-13-2 250,2 0 8,-1 0-1,0 1 1,0 0 0,0 1 0,0 0-1,0 1 1,0 0 0,-1 1 0,0 0-1,0 1 1,0 0 0,-1 1 0,10 8-1,15 16 146,-2 1 0,-1 2 0,-2 2-1,-1 0 1,-2 2 0,34 62-1,-43-64 57,-2 0 0,-2 1 0,-1 1-1,-2 0 1,-1 1 0,-2 0 0,-2 0-1,1 42 1,-4-20 48,-2-1-1,-3 0 0,-3 1 1,-3-1-1,-27 107 0,-5-48 188,-94 196 0,-89 102 149,221-413-564,-5 8 6,-33 56-1753,9-33-3384,23-31 631,0-4-71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10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10805,'0'0'1035,"0"0"-285,0 0 136,0 0-54,-2 3-491,2-3-345,-1 0 0,1 1 0,0-1 0,-1 0 0,1 1 0,0-1 0,0 0 0,0 1 0,-1-1 0,1 0 0,0 1 0,0-1 0,0 1 0,0-1 0,0 1 0,0-1 0,0 0 0,0 1 0,0-1-1,0 1 1,0-1 0,0 1 0,0-1 0,0 0 0,0 1 0,0-1 0,0 1 0,1-1 0,-1 0 0,0 1 0,0-1 0,0 1 0,1-1 0,-1 0 0,0 1 0,1-1 0,-1 0 0,0 0 0,1 1 0,-1-1 0,0 0 0,1 0-1,0 1 1,29 13-55,-18-11 112,1 1 1,0-2-1,23 2 0,18 4 106,-6 0-51,-19-7-96,24-1 219,-51 0-255,1 0 0,0-1 0,0 1 0,-1-1 0,1 1 0,0-1 0,-1 0 0,1 0 0,-1 0 0,1 0 0,-1-1 0,0 1 0,4-3 0,-3 1-1913,-3 1-1542,0-11-958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30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12118,'0'0'1056,"0"0"-1056,0 0 0,0 0 336,0 0 64,0 0-112,30 121 65,-15-92-337,1-13 32,-1 15-48,13-18 48,-13-13-48,1 0 0,-1 0-833,15 0-1872,-15-13 256,1-3-480,-16-15-2818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4:09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0 12198,'0'0'2000,"0"0"-1951,0 0 127,-44 111 144,27-27 48,6 2 240,9-13-96,2-15-239,15-10-17,29-16-256,15-8 0,17-18-32,15-6 80,15-40-112,8-28-48,-76 25-2530,-13 0-5265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4:21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0 157 2913,'0'0'10434,"0"0"-7328,0 0-2308,0 0 162,0 0-58,9 5-966,-3-9-45,0 1 0,-1-1 0,1 0 0,-1 0 0,0-1 0,0 1 0,0-1 0,8-10 0,-10 11 108,6-7 60,-1-1 0,0 0-1,-1 0 1,6-15 0,3-3 141,-16 30-204,0 0 0,0-1 0,0 1 1,0 0-1,0 0 0,1-1 0,-1 1 1,0 0-1,0 0 0,0-1 0,0 1 1,0 0-1,0 0 0,1 0 0,-1-1 1,0 1-1,0 0 0,0 0 0,0 0 1,1 0-1,-1 0 0,0-1 1,0 1-1,1 0 0,-1 0 0,0 0 1,0 0-1,0 0 0,1 0 0,-1 0 1,0 0-1,0 0 0,1 0 0,-1 0 1,0 0-1,0 0 0,1 0 0,-1 0 1,0 0-1,0 0 0,1 0 0,-1 0 1,0 0-1,0 0 0,1 1 1,-1-1-1,0 0 0,0 0 0,0 0 1,1 1-1,7 16-115,1 24 50,-4 8 257,-2 0 1,-4 55 0,0-30 122,4-72 205,5 5-463,-8-7-55,0 0 0,0 0 0,1 1 0,-1-1 1,0 0-1,0 0 0,0 0 0,1 0 0,-1 0 0,0 0 0,0 0 0,0 0 0,1 0 0,-1 0 1,0 0-1,0 0 0,1 0 0,-1 0 0,0-1 0,0 1 0,0 0 0,1 0 0,-1 0 1,0 0-1,0 0 0,0 0 0,0 0 0,1-1 0,-1 1 0,0 0 0,0 0 0,0 0 0,0 0 1,0-1-1,0 1 0,1 0 0,-1 0 0,0 0 0,0-1 0,0 1 0,0 0 0,0 0 0,0 0 1,0-1-1,0 1 0,0 0 0,0-1 0,2-18-366,-1 0-3912,-1-3-8464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4:23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636 169 5138,'0'0'3938,"0"0"-1849,0 0-312,0 0 339,0 0-569,0 0-525,1-3-193,0 3-768,0-1-1,-1 0 0,1 1 0,-1-1 0,1 0 0,-1 0 0,1 0 0,-1 0 0,0 0 1,1 1-1,-1-1 0,0 0 0,0 0 0,0 0 0,0 0 0,0 0 0,0 0 0,0 0 0,0 0 1,0 0-1,0 0 0,0 0 0,0 0 0,-1 1 0,1-1 0,0 0 0,-1 0 0,1 0 1,-1 0-1,0-1 0,-2-1-15,1 0-1,-1 1 1,0-1 0,0 1 0,0-1 0,0 1 0,0 0 0,-5-3-1,-2 1-20,0-1-1,-1 1 0,1 1 0,-1-1 1,-18-2-1,-142 6 145,163 1-165,-1 1 0,1-1 0,0 2-1,0-1 1,1 1 0,-1 0 0,0 1 0,1-1 0,0 2 0,-8 5 0,-6 5 1,1 1 1,-18 19-1,16-10-11,1 1 0,1 1-1,1 1 1,2 0 0,0 2-1,2 0 1,-16 48 0,26-65-12,1 1 0,0 0 0,1 0 0,1 0 1,-1 16-1,3-23 9,0-1 1,0 1-1,1 0 1,-1-1-1,1 1 0,1 0 1,-1-1-1,1 0 1,1 1-1,-1-1 0,1 0 1,6 11-1,4-1-16,1 0 0,0-1 0,1-1 0,1 0 0,0-1 0,1-1 0,0 0 0,1-2 0,0 0 1,27 11-1,2-3-6,0-2 1,1-2 0,59 10-1,-82-19 6,0-1-1,0-1 0,0-2 1,0 0-1,50-5 0,-68 2 3,0-1 0,0 1-1,0-1 1,-1-1 0,1 1-1,-1-1 1,0 0 0,0 0-1,0-1 1,-1 0 0,1 0-1,-1 0 1,0-1 0,-1 1-1,6-9 1,3-7-9,0 0-1,-1-1 1,11-30-1,-7 6 73,-1 0 0,-3-1 0,-1-1 0,-3 0 0,-2 0 0,1-87-1,-7 126-9,-1 0-1,0-1 0,0 1 0,-1 0 0,-1 0 0,1 0 0,-1 0 0,0 0 0,-1 1 0,0 0 0,-1-1 0,0 1 0,0 1 1,0-1-1,-1 1 0,0 0 0,-1 0 0,1 1 0,-1 0 0,-14-10 0,5 4 47,-1 1 0,-1 1-1,1 0 1,-1 1 0,-1 1 0,0 1 0,-26-7-1,13 7-158,0 1 0,0 2 0,-59-1 0,90 5 31,1 0 1,-1 0 0,1 0-1,-1 0 1,0 0 0,1 0-1,-1 0 1,1 0 0,-1 0-1,1 0 1,-1 0 0,1 0-1,-1 0 1,1 0 0,-1 0-1,1 1 1,-1-1 0,1 0-1,-1 0 1,1 1 0,-1-1-1,1 0 1,0 1 0,-1-1-1,1 0 1,-1 1 0,1-1-1,0 0 1,-1 1 0,1-1-1,0 1 1,0-1 0,-1 1-1,1-1 1,0 1 0,0-1-1,0 1 1,-1-1 0,1 1-1,0-1 1,0 1 0,0-1-1,0 1 1,0-1 0,0 1-1,0 0 1,0-1 0,0 1-1,1 0 1,-1 2-616,0 13-7525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4:29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38 129 736,'0'0'8412,"0"0"-4007,0 0-2735,0 0-592,0 0-203,0 0-512,-6-4-145,4 3-206,-19-11-12,20 12-2,1-1 0,-1 1 1,0-1-1,1 1 0,-1-1 0,1 1 1,-1-1-1,1 0 0,-1 1 0,1-1 0,-1 0 1,1 0-1,0 1 0,-1-1 0,1 0 1,0 0-1,0 1 0,0-1 0,-1 0 0,1 0 1,0 0-1,0 1 0,0-1 0,0 0 1,0 0-1,0 0 0,1 1 0,-1-1 0,0 0 1,0 0-1,1-1 0,2-3-1,1-1 0,-1 1 0,1 0 0,0 0 0,1 0 0,-1 0 0,1 1 0,0 0 0,0 0 0,0 0 0,0 1 0,1-1 0,0 1 0,-1 1 0,1-1 0,10-2 0,0 0-52,1 2-1,0 0 0,0 1 1,1 0-1,17 2 1,-32-1 51,1 2 0,-1-1 0,1 0 0,0 1 0,-1-1 0,1 1 0,-1 0 0,0 0 0,1 1 0,-1-1 0,0 1 0,0-1 0,0 1 1,0 0-1,0 0 0,0 0 0,0 1 0,-1-1 0,1 1 0,-1-1 0,0 1 0,1 0 0,-1 0 0,-1 0 0,3 4 0,-3-3-14,1-1-1,-1 1 1,0 0-1,0 0 1,-1 0-1,1 0 1,-1 0-1,0 0 1,0 1-1,0-1 1,-1 0-1,1 0 1,-1 0-1,0 0 1,0 0-1,-1-1 1,1 1-1,-1 0 1,1 0-1,-1-1 1,-1 1-1,-2 3 1,-9 10-167,-2-1 0,0 0 1,0-1-1,-1-1 0,-1 0 0,-39 21 1,6-2 746,51-33-553,0 0 0,0 0 1,0 0-1,0 0 0,0 0 1,0 0-1,0 1 0,0-1 0,0 0 1,-1 0-1,1 0 0,0 0 1,0 0-1,0 0 0,0 0 1,0 0-1,0 0 0,0 1 1,0-1-1,0 0 0,0 0 1,0 0-1,0 0 0,0 0 0,0 0 1,0 0-1,0 1 0,0-1 1,0 0-1,0 0 0,0 0 1,0 0-1,0 0 0,1 0 1,-1 0-1,0 0 0,0 0 1,0 1-1,0-1 0,0 0 0,0 0 1,0 0-1,0 0 0,0 0 1,0 0-1,0 0 0,1 0 1,-1 0-1,0 0 0,0 0 1,0 0-1,0 0 0,0 0 1,0 0-1,0 0 0,1 0 0,10 5-59,13 0-107,25-1 644,64-3 0,-66-1 443,-46 0-992,0 0 0,-1 0-1,1 0 1,0 0-1,-1 0 1,1 0-1,0 1 1,-1-1 0,1 0-1,0 0 1,-1 1-1,1-1 1,0 0 0,-1 1-1,1-1 1,-1 0-1,1 1 1,-1-1 0,1 1-1,-1-1 1,1 1-1,-1-1 1,1 1-1,-1 0 1,0-1 0,1 1-1,-1-1 1,0 1-1,0 0 1,1-1 0,-1 1-1,0 1 1,0 6-5130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4:30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756 88 8964,'0'0'2732,"0"0"-1091,0 0-203,0 0-94,0 0-469,-9-6-269,-16-7 10,-49-18 1,47 23-458,-1 0 0,1 2 0,-53-5-1,-85 7 335,164 4-493,-9 1 8,0 0-1,0 0 1,0 1-1,0 1 0,1 0 1,-1 0-1,1 1 1,0 0-1,-12 7 1,4-1 11,0 1-1,0 1 1,-24 23 0,30-24-28,1 0 0,0 1 0,0 1 0,1-1 0,1 1 0,0 1 0,1-1 0,0 1 0,1 1 0,-5 18 0,4-4-11,2-1 0,0 1 1,2 0-1,1 45 0,2-56-1,0 0 1,2 0-1,0 0 0,1 1 1,9 27-1,-8-36 10,-1-1-1,1 0 1,1 0-1,0-1 1,0 1 0,1-1-1,0 0 1,0-1 0,1 1-1,0-1 1,0 0-1,10 6 1,5 1-7,0 0-1,1-2 1,0-1-1,1-1 1,0-1-1,1-1 1,0-1-1,37 6 1,7-4 24,133 0-1,-185-9-34,0-2-1,0 0 0,-1-1 0,1 0 1,-1-1-1,0-1 0,0-1 1,0-1-1,-1 0 0,0 0 1,0-2-1,-1 0 0,0 0 0,20-19 1,-6 6 47,-1-2-1,29-33 1,-48 48-3,0-1 0,-1 0 0,0 0-1,-1-1 1,0 0 0,-1 0 0,0 0 0,-1-1-1,0 1 1,3-19 0,-1-16 114,-3-1 0,-3-82 0,-1 121-55,0 0 1,-1 0 0,0 0 0,0 0-1,-1 0 1,0 0 0,-1 1 0,1-1-1,-1 1 1,-1 0 0,1 0-1,-1 1 1,-1-1 0,1 1 0,-1 0-1,0 0 1,0 1 0,-1 0 0,-11-7-1,0 1 92,0 0 1,-1 2-1,1 0 0,-2 1 0,1 1 0,-37-7 0,31 10-368,-1 2 0,-36 0 0,58 2 10,-1 2-1435,2 8-2194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01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14 720,'0'0'2644,"0"0"6998,0 0-6985,16-2-2729,61-5 283,0 3-1,1 3 1,-1 4 0,96 16-1,319 84 1322,-438-88-1922,1-3 0,1-2 0,101 5 0,-156-15 235,-1 0 0,0 0 0,1 0 0,-1 0 0,1 1 1,-1-1-1,1 0 0,-1 0 0,1 0 0,-1 0 0,0 0 1,1 0-1,-1 0 0,1-1 0,-1 1 0,1 0 0,-1 0 0,1 0 1,-1 0-1,0 0 0,1-1 0,-1 1 0,1 0 0,-1 0 1,0-1-1,1 1 0,-1 0 0,0-1 0,1 1 0,-1 0 1,0-1-1,0 1 0,1 0 0,-1-1 0,0 1 0,0-1 0,0 1 1,1-1-1,-1 1 0,0 0 0,0-1 0,0 1 0,0-1 1,0 1-1,0-1 0,0 1 0,0-1 0,0 1 0,0 0 1,0-2-1,0-11-5523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01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1 128,'0'0'10818,"0"0"-8142,0 0-2649,16 1 197,-7 0-187,0-1-3,0 1-1,0 0 1,0 1 0,0 0-1,-1 0 1,1 0-1,-1 1 1,1 1-1,-1 0 1,0 0 0,9 6-1,-6-2 28,-1 0 0,1 1 1,-2 1-1,1-1 0,-1 2 0,-1-1 0,10 15 0,-14-18 2,-1 0 0,1 0 0,-1 1 0,0-1 0,-1 1 0,0 0 0,0-1 0,-1 1 0,0 0 0,0 0 0,-1 0 0,0 0 0,-1 13 1,-1-15 8,0 0 1,0-1-1,0 0 1,-1 1-1,1-1 1,-1 0-1,-1 0 1,1-1-1,-1 1 1,1-1-1,-1 1 1,-1-1-1,1 0 1,0-1-1,-1 1 1,0-1-1,0 0 1,-10 5-1,-11 5 210,0-1 0,-38 11 0,61-22-254,-162 42 757,164-43-832,1 0 0,0 0 0,-1 0 1,1 0-1,0 1 0,-1-1 1,1 0-1,0 0 0,-1 0 1,1 1-1,0-1 0,0 0 1,-1 0-1,1 1 0,0-1 0,0 0 1,0 1-1,-1-1 0,1 0 1,0 1-1,0-1 0,0 0 1,0 1-1,0-1 0,0 0 1,0 1-1,0-1 0,0 0 0,0 1 1,0-1-1,0 0 0,0 1 1,0-1-1,0 2-740,0 0-5618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06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1 250 592,'0'0'2572,"0"0"4234,0 0-5067,0 0-1608,0 0-30,6-18-20,-2 8-50,-2 3-9,0 0 0,0 1 0,1-1 0,-1 1 0,1 0 0,1 0 0,-1 0 0,1 0 1,1 1-1,-1-1 0,1 1 0,-1 0 0,1 0 0,1 1 0,-1 0 0,1 0 0,-1 0 0,12-5 0,20-5 105,2 1 1,-1 2-1,41-5 0,124-12-103,-129 20-7,-42 5-161,16-3-917,-18-2-2518,-30 8 3487,0 0-1,-1 0 1,1 0-1,0 0 0,0 0 1,0 0-1,0-1 0,0 1 1,0 0-1,0 0 0,0 0 1,0 0-1,0 0 1,0 0-1,0 0 0,0 0 1,0 0-1,0 0 0,0 0 1,0 0-1,0 0 1,0 0-1,0 0 0,0 0 1,0 0-1,0-1 0,1 1 1,-1 0-1,0 0 0,0 0 1,0 0-1,0 0 1,0 0-1,0 0 0,0 0 1,0 0-1,0 0 0,0 0 1,0 0-1,0 0 1,0 0-1,0 0 0,-11-4-3057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09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9893,'0'0'1574,"0"0"-409,0 0-423,0 0 133,0 0-371,-4 4-242,2-4-261,1 1 1,0 0 0,0 0-1,0 0 1,0 0-1,0 0 1,0 0 0,1 0-1,-1 0 1,0 0 0,0 0-1,1 1 1,-1-1-1,1 0 1,-1 1 0,1-1-1,-1 0 1,1 1-1,0-1 1,0 0 0,-1 1-1,1-1 1,0 3-1,2-1-12,-1 1 0,1-1 0,-1 1-1,1-1 1,0 0 0,0 0 0,1 0-1,-1 0 1,1 0 0,3 3 0,56 58 8,-33-36 63,0 2 0,-3 0 0,45 67 0,-70-96-57,9 16 49,0 1 1,-1 1 0,8 23 0,-16-38-30,1-1-1,-1 1 1,0 0 0,0-1-1,0 1 1,-1 0 0,1 0 0,-1 0-1,0 0 1,0 0 0,0 0-1,-1 0 1,0 0 0,1-1 0,-1 1-1,0 0 1,-1 0 0,1-1-1,-1 1 1,0-1 0,1 1 0,-2-1-1,1 0 1,-5 6 0,-6 1 136,-1-1 0,-1 0 0,1-2 0,-1 1 0,-1-2 0,0 0 0,0 0 0,0-2 0,-24 4 0,40-7-173,-1-1 0,0 0 0,1 0 0,-1 0 0,0 1 0,1-1 0,-1 0 0,0 1 0,1-1 1,-1 1-1,1-1 0,-1 1 0,0-1 0,1 1 0,-1-1 0,1 1 0,0 0 0,-1-1 0,1 1 0,-1-1 0,1 1 0,0 0 1,0-1-1,-1 1 0,1 1 0,-1 7-5008,1-1-4876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12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1893 1 9828,'0'0'2532,"0"0"-1630,0 0-579,0 0-102,0 0 158,0 0 237,2 2-399,-1 3-208,1-1 1,-1 1 0,1 0 0,-1 0-1,-1 0 1,1 0 0,-1 0 0,0 0-1,0 1 1,-1 7 0,0 7 24,-1 3-20,0 0-1,-1-1 1,-2 1 0,0-1-1,-2 0 1,0-1 0,-1 1 0,-13 22-1,-99 159 227,104-179-179,-1 0 0,-1-1 1,-2 0-1,0-2 1,-1 0-1,0-1 0,-2-2 1,-1 0-1,0-1 0,-1-2 1,-29 14-1,-57 21 705,-227 68 0,-127-2 649,417-105-1291,-400 70 1287,436-81-12214,1-7 4574,7 2 4026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30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2769,'0'0'4995,"0"0"-3955,0 0-464,0 0 689,0 0 736,0 0-1313,30 120-384,-30-89-256,0 0 48,15-2 0,-15 1-96,0-30-1760,0 0-4739</inkml:trace>
  <inkml:trace contextRef="#ctx0" brushRef="#br0" timeOffset="1">92 0 1153,'0'0'11397,"0"0"-11285,0 0-112,0 0-897,0 0-3793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12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 1 8436,'0'0'1214,"0"0"18,0 0-298,0 0 123,0 0-206,-7 10-433,-201 242-116,202-245-301,-35 42 360,38-45-345,1 0 0,0 0-1,0 1 1,0-1-1,0 1 1,1-1 0,-1 1-1,1-1 1,0 1-1,1 0 1,-1 6 0,1-7-23,-1 1 0,2-1 0,-1 1 0,0-1 1,1 0-1,0 1 0,0-1 0,0 0 1,0 1-1,1-1 0,0 0 0,-1 0 0,2 0 1,-1-1-1,0 1 0,1 0 0,-1-1 0,1 1 1,0-1-1,1 0 0,-1 0 0,0 0 1,5 2-1,7 6 15,1-2 0,-1 0 0,2 0 0,-1-2 1,1 0-1,0-1 0,0 0 0,1-2 0,35 5 0,11-2-806,91-4-1,-121-3-220,-29 0-2350,-5 0-2821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33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1 970 17784,'0'0'1406,"0"0"-1657,3-25-437,58-345 584,-27 231 168,86-219 0,-115 344-75,-4 9 4,1 0 0,0 0 0,0 0 1,0 1-1,1-1 0,-1 0 1,1 1-1,0 0 0,0-1 0,1 1 1,-1 1-1,5-5 0,-8 8 7,0 0 0,1 0-1,-1-1 1,0 1-1,1 0 1,-1 0 0,0 0-1,1 0 1,-1 0-1,0 0 1,0 0 0,1 0-1,-1 0 1,0 0 0,1 0-1,-1 0 1,0 0-1,1 0 1,-1 0 0,0 0-1,1 0 1,-1 0-1,0 0 1,1 0 0,-1 0-1,0 0 1,0 1-1,1-1 1,-1 0 0,0 0-1,1 0 1,-1 1 0,0-1-1,0 0 1,0 0-1,1 1 1,-1-1 0,5 15 428,-4-11-337,52 324 1897,-36-202-3616,35 134 0,-50-253 773,5 21-1357,-7-28 2013,0 0 0,0 1 0,0-1 0,0 1 0,1-1 0,-1 0 0,0 1 0,0-1 0,0 1 0,0-1 0,0 1 0,0-1 0,0 0 0,0 1 0,0-1 0,-1 1 0,1-1 0,0 0 0,0 1 0,0-1 0,0 1 0,0-1 0,-1 0 0,1 1 0,0-1 0,0 0 0,-1 1 0,1-1 0,0 0 0,-1 1 0,1-1 0,0 0 0,-1 0 0,1 1 0,0-1 0,-1 0 0,1 0 0,-1 0 0,1 0 0,0 1 0,-1-1 0,1 0 0,-1 0 0,1 0 0,0 0 0,-1 0 0,0 0 0,-18-5 126,-1 0 0,1-1 0,-27-13 0,-8-3 1825,-26-3 1469,44 14-117,1-1 0,-46-21 0,72 24-2081,14 2-902,20 0-517,-22 6 478,195-34-1502,-61 28-7578,-122 7 3465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33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14423,'0'0'1979,"0"0"-773,0 0-614,0 0-55,0 0 132,-3 6-346,1 0-332,0 0 0,1 0 0,-1 1 1,2-1-1,-1 1 0,0-1 0,1 0 0,1 1 0,-1-1 0,1 1 1,0-1-1,0 0 0,1 1 0,-1-1 0,1 0 0,1 0 0,-1 0 1,1-1-1,0 1 0,1-1 0,-1 1 0,1-1 0,0 0 0,1 0 1,-1-1-1,1 1 0,7 5 0,-10-8-185,1 0 0,0 0 0,0-1 0,0 1 0,0-1 0,0 1 0,0-1 0,0 0 0,1 0 0,-1 0 0,0-1 0,1 1 0,-1-1 0,1 1 0,-1-1 0,0-1 0,1 1 0,-1 0 0,1-1 0,-1 1 0,0-1 0,6-2 0,-1-1 72,-1 0 1,0 0-1,-1 0 0,1-1 1,-1 0-1,0 0 0,0 0 0,6-8 1,-12 12 156,1 1 0,-1-1 1,0 1-1,0-1 0,1 1 1,-1 0-1,0-1 0,1 1 1,-1 0-1,0-1 1,1 1-1,-1 0 0,1 0 1,-1-1-1,0 1 0,1 0 1,-1 0-1,1 0 0,-1 0 1,1-1-1,-1 1 0,1 0 1,-1 0-1,1 0 0,-1 0 1,1 0-1,-1 0 0,1 0 1,-1 0-1,0 0 1,1 0-1,-1 1 0,1-1 1,-1 0-1,1 0 0,-1 0 1,1 1-1,-1-1 0,0 0 1,1 0-1,-1 1 0,1-1 1,-1 0-1,0 1 0,0-1 1,1 1-1,11 26 2659,-6-11-1940,-3-12-775,-1 0-274,0 0 1,0 1-1,0-1 1,1 0-1,-1 0 0,1-1 1,0 1-1,0-1 1,1 1-1,-1-1 1,1 0-1,-1 0 0,1 0 1,4 2-1,5-3-5974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34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 15879,'0'0'1993,"0"0"-1166,0 0-685,0 0-25,3 21 72,19 244-107,-12-137-1260,-5 7-5132,-5-134 6226,0 1-1,0-1 1,0 0 0,0 0-1,0 0 1,0 0-1,0 0 1,0 0-1,-1 0 1,1 0-1,0 0 1,-1 0 0,1 0-1,-1 0 1,1 0-1,-1 0 1,1-1-1,-1 1 1,0 0-1,1 0 1,-1 0-1,0-1 1,0 1 0,1 0-1,-1-1 1,0 1-1,0-1 1,0 1-1,-1 0 1,-1-1 195,1 1 0,-1-1 1,0 0-1,1 0 0,-1 0 0,1 0 0,-1 0 1,0-1-1,1 1 0,-1-1 0,-3-1 0,-4-2 665,1 0 0,0 0-1,0-1 1,0 0 0,-11-9-1,15 10-447,4 3-203,-1 0-1,0 0 1,1-1-1,-1 1 1,1 0-1,0-1 1,-1 1-1,1-1 1,0 1-1,0-1 1,0 0-1,0 0 1,0 1-1,0-1 1,0 0-1,1 0 1,-1-3-1,1 4-138,1 1 0,0-1 0,-1 1 0,1-1 0,0 1 0,0-1 0,0 1 0,0-1 0,-1 1 1,1 0-1,0-1 0,0 1 0,0 0 0,0 0 0,0 0 0,0-1 0,0 1 0,0 0 0,1 1 0,3-2-27,64-9-345,93-18-1998,-138 22 923,0-2-1,32-14 0,-50 19 1257,8-4-721,-14 7 962,1 0-1,-1 0 1,0 0 0,0 0-1,0 0 1,0-1-1,1 1 1,-1 0-1,0 0 1,0 0-1,1 0 1,-1 0 0,0 0-1,0 0 1,0 0-1,1 1 1,-1-1-1,0 0 1,0 0 0,0 0-1,1 0 1,-1 0-1,0 0 1,0 0-1,0 0 1,0 0-1,1 1 1,-1-1 0,0 0-1,0 0 1,0 0-1,0 0 1,0 1-1,0-1 1,1 0 0,-1 0-1,0 0 1,0 0-1,0 1 1,0-1-1,0 0 1,0 0 0,0 0-1,0 1 1,0-1-1,0 0 1,0 0-1,0 0 1,0 1-1,0-1 1,-1 26 1219,0-8-978,0-1-1,3 22 1,-2-36-275,1 0-1,-1 0 1,1 0-1,-1 0 1,1 0-1,0 0 1,0 0-1,0 0 1,1 0-1,-1-1 1,1 1-1,-1 0 1,1-1-1,0 1 1,0-1 0,0 0-1,0 0 1,0 0-1,3 3 1,-3-5-20,-1 1 1,0 0 0,1 0 0,-1-1 0,0 1 0,1-1-1,-1 1 1,0-1 0,1 1 0,-1-1 0,1 0 0,-1 0-1,1 0 1,-1 0 0,1 0 0,-1 0 0,1 0 0,-1 0-1,1-1 1,-1 1 0,0 0 0,1-1 0,-1 1 0,0-1-1,1 0 1,-1 1 0,0-1 0,1 0 0,-1 0 0,0 0-1,0 0 1,0 0 0,0 0 0,0 0 0,0 0-1,0-1 1,-1 1 0,1 0 0,1-2 0,1-4 110,0-1 1,0 1-1,-1 0 1,0-1 0,0 1-1,1-10 1,0-18 1124,-1-43 0,-2 61-648,0 16-452,0 0-1,0-1 1,0 1-1,0 0 1,0 0-1,-1 0 1,1 0-1,0-1 1,0 1-1,-1 0 1,1 0-1,-1 0 1,1 0-1,-1 0 1,1 0-1,-1 0 1,0 0-1,0 0 1,1 0-1,-1 0 1,0 1-1,0-1 1,0 0-1,0 0 1,0 1-1,0-1 1,0 1-1,0-1 1,0 1-1,-2-1 1,0 0 44,-1 1-1,1-1 1,0 1 0,-1 0 0,1 0 0,-1 0 0,1 1 0,0 0 0,-6 1-1,6-1-193,1 0-1,0 0 1,0 0-1,-1 0 1,1 0-1,0 1 1,0-1-1,0 1 1,0-1-1,1 1 1,-1 0-1,0 0 1,1 0-1,-1 0 1,1 0-1,0 0 1,-1 0-1,1 0 1,0 1-1,0-1 1,0 4-1,-3 19-3854,4-13-3631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35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 15751,'0'0'1489,"0"0"-972,0 0-514,0 0-70,-2-4-248,2 7 292,6 12 105,-1 1 1,6 24-1,-9-28-42,1 0 0,1 1-1,0-1 1,1-1 0,0 1-1,7 11 1,-12-22-54,1-1-1,-1 0 0,0 1 1,0-1-1,1 0 1,-1 1-1,0-1 0,0 0 1,1 0-1,-1 1 1,0-1-1,1 0 0,-1 0 1,1 0-1,-1 1 1,0-1-1,1 0 0,-1 0 1,1 0-1,-1 0 1,0 0-1,1 0 1,-1 0-1,1 0 0,-1 0 1,0 0-1,1 0 1,-1 0-1,1 0 0,-1 0 1,0 0-1,1 0 1,-1-1-1,0 1 0,1 0 1,-1 0-1,1 0 1,-1-1-1,0 1 0,0 0 1,1 0-1,-1-1 1,0 1-1,1 0 0,-1-1 1,0 1-1,0 0 1,1-1-1,-1 1 0,0-1 1,12-20 54,-10 17-107,1-1 64,0 0 0,0-1 0,1 1 0,0 0 0,0 1 0,0-1 0,7-5 0,-10 9-10,0 0-1,0 0 0,0 0 0,1 1 1,-1-1-1,0 0 0,0 1 0,0-1 1,1 0-1,-1 1 0,0 0 0,1-1 1,-1 1-1,0 0 0,1-1 0,-1 1 1,1 0-1,-1 0 0,0 0 0,1 1 1,-1-1-1,0 0 0,1 0 0,-1 1 1,0-1-1,1 1 0,-1-1 1,0 1-1,0-1 0,1 1 0,-1 0 1,0 0-1,0-1 0,0 1 0,0 0 1,0 0-1,0 0 0,0 0 0,1 2 1,-1-2-62,0 1 1,0 0-1,0-1 1,0 1 0,0-1-1,1 0 1,-1 1-1,1-1 1,-1 0 0,1 0-1,-1 0 1,1 0-1,0 0 1,-1 0 0,1 0-1,0-1 1,0 1-1,-1-1 1,1 1 0,0-1-1,0 0 1,0 1-1,0-1 1,0 0 0,0 0-1,0-1 1,3 1-1,0-3-92,0 1-1,0-1 1,0 0-1,0 0 0,-1 0 1,1-1-1,6-5 0,-7 4 269,1 1 0,1 0-1,-1 0 1,1 0 0,8-4 0,-13 8-99,1-1 0,-1 1 0,1 0 1,-1 0-1,0-1 0,1 1 0,-1 0 0,1 1 1,-1-1-1,0 0 0,1 0 0,-1 1 1,0-1-1,1 0 0,-1 1 0,0-1 1,1 1-1,-1 0 0,0-1 0,0 1 0,0 0 1,2 1-1,24 27 604,-16-16-180,-1-3-584,46 43-242,-51-49-615,1 0 0,-1 0 0,1-1 0,-1 0 0,12 4-1,-4-5-6638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35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77 12150,'0'0'1739,"0"0"-1027,0 0-335,0 0 322,0 0 13,-11-13-355,-35-38 41,45 50-378,0 0 0,0 0 0,0 0 0,0 0 0,0 0 1,0 1-1,0-1 0,0 0 0,0 0 0,0 1 0,0-1 0,0 1 0,0-1 0,-1 1 1,1-1-1,0 1 0,0 0 0,-1-1 0,1 1 0,0 0 0,0 0 0,-1 0 0,1 0 1,0 0-1,-1 0 0,1 1 0,0-1 0,0 0 0,-1 1 0,1-1 0,0 1 0,0-1 1,0 1-1,0-1 0,-1 1 0,1 0 0,0 0 0,0-1 0,0 1 0,1 0 0,-1 0 0,0 0 1,-1 2-1,0 1 13,-1-1 0,1 1-1,1 0 1,-1 0 0,0 0 0,1 0 0,0 1 0,0-1 0,0 6 0,0 7-84,0-9-27,0 1 0,1 0 1,0-1-1,1 1 0,2 10 0,-3-17-35,1 0 0,-1 0 0,1-1 0,0 1 0,-1 0 0,1-1 0,0 1 0,0-1-1,0 1 1,0-1 0,0 1 0,1-1 0,-1 0 0,0 1 0,1-1 0,-1 0 0,1 0 0,-1 0 0,1 0-1,-1 0 1,1-1 0,0 1 0,0 0 0,-1-1 0,1 1 0,0-1 0,0 0 0,-1 1 0,1-1 0,2 0 0,0 0-232,-1 0 0,0 0 1,1 0-1,-1-1 0,0 1 1,0-1-1,0 0 0,1 0 1,-1 0-1,0 0 1,0 0-1,0-1 0,0 0 1,-1 1-1,6-5 0,-2 0 211,0 0 0,-1-1 0,1 1 0,6-12-1,8-10-88,-20 28 359,0-1 0,0 1 0,0 0 0,0-1 0,0 1 0,1 0 0,-1-1 0,0 1 0,0 0 0,1 0 0,-1-1 0,0 1 0,1 0 0,-1 0 0,0-1 0,0 1 0,1 0-1,-1 0 1,0 0 0,1 0 0,-1-1 0,1 1 0,-1 0 0,0 0 0,1 0 0,-1 0 0,0 0 0,1 0 0,-1 0 0,0 0 0,1 0 0,-1 0 0,1 0 0,-1 0 0,0 0 0,1 1 0,-1-1 0,0 0 0,1 0-1,-1 0 1,0 0 0,1 1 0,-1-1 0,0 0 0,1 0 0,-1 1 0,0-1 0,0 0 0,1 1 0,9 22 1401,-2-4-1364,-2-10-106,0-1 0,0 0 0,1 0-1,8 8 1,-12-13-290,1-1 0,-1 1 0,0-1 0,0 1 0,1-1 0,0 0 0,-1 0 0,1-1 0,0 1 0,0-1 0,0 0 0,0 0 0,5 1 0,6-2-4635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36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14631,'0'0'1664,"0"0"-1007,0 0 639,0 0-431,0 0-705,-10 122 0,-1-49-160,0 6 0,1-6 0,1-3 0,3-5-272,2-10-881,2-11-944,-3-13-400,3-31-2657,-4 0-2306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36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60 211 7652,'0'0'4148,"0"0"-696,0 0-1107,0 0-1056,0 0-470,-11-8-379,-33-25-405,43 33-42,1 0-1,0 0 1,0 0-1,0 0 1,-1-1-1,1 1 1,0 0 0,0 0-1,0 0 1,-1 0-1,1 0 1,0 0 0,0-1-1,0 1 1,0 0-1,-1 0 1,1 0 0,0 0-1,0-1 1,0 1-1,0 0 1,0 0 0,0 0-1,0-1 1,-1 1-1,1 0 1,0 0 0,0 0-1,0-1 1,0 1-1,0 0 1,0 0 0,0-1-1,0 1 1,0 0-1,0 0 1,0-1-1,0 1 1,1 0 0,-1 0-1,0 0 1,0-1-1,0 1 1,0 0 0,0 0-1,0 0 1,0-1-1,1 1 1,-1 0 0,0 0-1,0 0 1,0 0-1,0 0 1,1-1 0,-1 1-1,0 0 1,0 0-1,0 0 1,1 0 0,-1 0-1,0 0 1,1 0-1,14-4-95,-13 4 46,64-17-1051,72-30-1,-55 18-308,-73 26 1007,0 0 0,-1 0 0,2 1 0,-1 1 0,0 0 0,12 0 0,-21 1 401,0 0 0,-1 0 0,1 1 0,0-1 0,0 0 0,-1 1 0,1-1 0,0 1 0,0-1 0,-1 1 0,1-1 1,0 1-1,-1-1 0,1 1 0,-1-1 0,1 1 0,-1 0 0,1-1 0,-1 1 0,1 0 0,-1 0 0,0-1 0,1 1 0,-1 0 0,0 0 1,0 0-1,0-1 0,1 1 0,-1 0 0,0 1 0,2 32 1115,-2-26-895,2 28 447,0-4-1131,-2-12-2732,0-19-4262</inkml:trace>
  <inkml:trace contextRef="#ctx0" brushRef="#br0" timeOffset="1">381 1 7507,'0'0'5891,"0"0"-5891,0 0-480,0 0-593,0 0-2112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36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23 14279,'0'0'3076,"0"0"-1622,0 0-1004,0 0-111,0 0 112,-16-5-123,2 0-248,-1 0 0,-21-2 0,34 7-82,1 0-1,-1 0 0,0 1 1,0-1-1,0 1 0,0-1 0,1 1 1,-1 0-1,0 0 0,0 0 1,1 0-1,-1 0 0,1 0 0,-1 0 1,1 0-1,-1 0 0,1 1 1,0-1-1,0 1 0,-1-1 0,1 1 1,0-1-1,0 1 0,1 0 1,-1 0-1,0-1 0,0 1 0,1 0 1,-1 0-1,1 0 0,-1 3 1,-1 2-26,-3 7-23,1 0-1,1 0 1,0 0 0,0 0 0,2 1 0,-1 23 0,2-31 36,1-1 0,-1 1 0,1-1 0,0 0 0,1 1 0,-1-1 0,1 0 0,0 0 0,1 0 0,0 0 0,0 0 0,0-1 0,0 1 1,1-1-1,0 0 0,0 0 0,5 5 0,-1-4-154,-1 0 1,1-1 0,0 1 0,15 6-1,-19-10-423,0-1-1,1 1 1,-1-1-1,1 0 1,-1 0-1,1-1 1,5 1 0,4-1-6196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37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16552,'0'0'2657,"0"0"-2657,0 0-1345,0 0-2000,0 0-7476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31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2561,'0'0'2049,"0"0"-2049,0 0-4610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40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15 11397,'0'0'3143,"0"0"-1545,0 0-1043,-17-3-419,-56-9-13,68 12-92,0 0 1,-1 1 0,1 0-1,0 0 1,-1 0 0,1 0-1,0 1 1,0 0 0,0 0-1,0 0 1,0 0 0,1 1-1,-1 0 1,1 0 0,-1 0-1,1 1 1,0 0-1,0-1 1,-6 10 0,3-6 23,1-1-50,0 0 0,0 1 0,1 0-1,0 0 1,0 1 0,1-1 0,0 1 0,0 0 0,0 0-1,1 0 1,1 0 0,-1 1 0,1-1 0,1 1-1,0 0 1,0-1 0,0 1 0,1 0 0,1-1 0,2 17-1,-2-23-32,0 0 0,0 1 0,0-1-1,0 0 1,1 0 0,-1 0 0,1 0-1,0-1 1,-1 1 0,1 0 0,0-1-1,0 1 1,0-1 0,0 0-1,0 1 1,0-1 0,1 0 0,-1 0-1,0 0 1,1-1 0,-1 1 0,0-1-1,1 1 1,3-1 0,3 2-470,1-1 0,0-1 0,0 0 0,19-2 0,-23 1 152,0 0 0,-1-1 0,1 1 0,0-1 0,-1-1 0,1 1 0,-1-1 0,0 0 0,0 0-1,0-1 1,0 1 0,6-8 0,3-3-678,-1-1-1,16-25 0,12-12 37,-35 51 10006,0 9-5015,6 21-4375,0 2 321,-7-25-9,-1 1 0,1-1 1,0 0-1,0 0 0,6 5 0,-9-9-459,1 0-1,0 0 0,-1-1 0,1 1 0,0 0 0,0-1 0,0 0 0,0 0 1,4 2-1,5-3-6422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40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1 350 14551,'0'0'1963,"0"0"-1440,0 0-437,0 0-156,0 0-15,13-3 10,1 1 35,-1-2 0,1 1 1,23-11-1,-32 11-119,1 1 1,-1-2 0,0 1 0,0 0 0,0-1-1,0 0 1,-1 0 0,0 0 0,0-1 0,0 0-1,0 0 1,0 0 0,5-10 0,-4 2-70,0 1 1,-1-1 0,-1 0 0,0 0 0,0-1 0,0-13 0,-1-85 835,-2 71-72,-16 45 2017,7 3-2349,1 0 0,-1 1 0,1 0 0,0 0-1,1 1 1,0 0 0,1 0 0,0 1 0,-8 15 0,4-4-64,1 0 1,1 1 0,-10 39-1,11-18-49,2 1 0,0 85 0,5-121-89,0 0 0,1 0 0,0-1 0,0 1 0,1 0 0,0 0 0,0-1 0,1 1 0,0-1 0,0 0 0,8 13 0,-7-15-108,0 0 1,0-1-1,0 1 0,0-1 0,1 0 1,-1 0-1,1-1 0,0 1 0,0-1 1,1 0-1,-1-1 0,1 1 0,-1-1 1,1 0-1,7 1 0,14-1-3648,-6-8-1952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41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0 362 14279,'0'0'1307,"0"0"-1107,0 0-301,19-12-97,-8 6 172,-1-1 4,1 1 0,-1-1 0,0-1 0,0 0 0,-1 0 0,0-1 0,-1 0 0,0 0 0,0-1-1,-1 0 1,9-16 0,-6 6 16,-1-1 0,-1 0 1,0-1-1,-2 0 0,0 0 0,-2-1 0,0 1 0,0-26 0,-4 48 71,0-1 0,0 1 0,-1 0 0,1-1 0,0 1 0,-1 0 0,1-1 0,0 1 0,-1 0 0,1-1-1,0 1 1,-1 0 0,1 0 0,-1 0 0,1-1 0,0 1 0,-1 0 0,1 0 0,-1 0 0,1 0 0,-1 0 0,1 0 0,-1 0 0,1 0 0,0 0 0,-1 0 0,1 0 0,-1 0 0,1 0 0,-1 0 0,0 1 0,-17 2 607,13 1-624,-1-1 1,1 1 0,0 0 0,0 1-1,0-1 1,1 1 0,-1 0 0,1 0 0,0 0-1,1 1 1,-1 0 0,1-1 0,0 1-1,-4 11 1,1 0 26,1 0 0,0 0 0,1 0 1,-2 27-1,3-13-106,1 0 0,2 1 0,5 48 0,-4-71 10,1 0 0,0 0 1,0-1-1,0 1 0,1-1 1,1 1-1,-1-1 0,1 0 1,1 0-1,-1 0 0,1-1 1,1 0-1,-1 0 0,1 0 1,1-1-1,-1 0 0,10 7 0,-10-9-176,1 0-1,0-1 0,0 0 0,0-1 0,0 1 1,0-1-1,1 0 0,-1-1 0,1 0 0,-1 0 1,1-1-1,-1 0 0,10-1 0,-4 0-38,0-1-1,0-1 0,0 0 1,0-1-1,-1 0 0,20-9 0,-19 9 1140,-10 12 1269,1 5-2341,-2-10 138,0 0 0,0 0 1,0-1-1,1 1 0,-1-1 0,1 0 1,-1 1-1,1-1 0,0 0 0,0-1 1,0 1-1,0 0 0,0-1 0,0 0 1,0 0-1,0 0 0,1 0 0,5 1 1,6 0-918,0-1 0,30-1 1,-21-1-114,-10 0 998,0-1-1,0 0 0,0-1 0,-1-1 1,1 0-1,-1-1 0,0 0 1,14-9-1,43-14 133,-69 27 12,0 1-1,-1 0 0,1 0 1,0 0-1,0-1 1,0 1-1,-1 0 1,1 0-1,0 0 0,0 0 1,0 1-1,-1-1 1,1 0-1,0 0 1,0 0-1,0 1 0,-1-1 1,1 0-1,0 1 1,0-1-1,-1 1 1,1-1-1,0 1 0,-1-1 1,1 1-1,-1-1 1,1 1-1,-1-1 1,1 1-1,-1 0 0,1-1 1,-1 1-1,1 0 1,-1 0-1,0-1 0,0 1 1,1 0-1,-1 0 1,0 0-1,0 0 1,5 42 906,-4-29-654,4 183 1176,-6-145-1855,2-1-1,2 1 1,12 65-1,-9-102-4439,1-12-5928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41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1 247 14631,'0'0'1865,"0"0"-836,8 16-839,0-2-208,0 0 0,17 20 0,-23-32 13,0 0-1,0 0 1,0 0-1,1-1 1,-1 1-1,1-1 1,-1 1-1,1-1 1,0 0-1,-1 0 1,1-1-1,0 1 1,0 0-1,-1-1 1,1 0-1,0 1 0,0-1 1,0 0-1,0-1 1,0 1-1,3-1 1,-1 0-24,0 0-1,0-1 1,-1 1 0,1-1 0,0 0 0,-1 0-1,1-1 1,-1 1 0,0-1 0,4-3 0,0-2-73,-2 0 1,1 0-1,-1 0 1,0-1 0,-1 1-1,0-2 1,0 1-1,-1 0 1,0-1 0,-1 0-1,0 0 1,0 0-1,0-10 1,3-18-29,-3 0 1,-1-45-1,-2 82 162,0 1 0,0-1 0,0 0 1,0 0-1,0 0 0,0 1 0,-1-1 0,1 0 0,0 0 1,0 0-1,-1 1 0,1-1 0,0 0 0,-1 0 1,1 1-1,-1-1 0,1 0 0,-1 1 0,1-1 1,-1 1-1,0-1 0,1 1 0,-1-1 0,0 1 1,1-1-1,-2 0 0,0 1 53,1-1 0,-1 1 0,0-1 1,0 1-1,0 0 0,0 0 0,0 0 0,1 0 0,-1 0 0,0 0 1,-2 1-1,-1 0 46,0 0 0,0 0 0,1 1 0,-1-1 0,1 1 0,0 1 0,-1-1 0,-6 5 0,4 1-52,1-1 0,0 1 0,0 0 0,0 1 0,1-1-1,1 1 1,0 0 0,0 0 0,0 0 0,1 1-1,1-1 1,-3 18 0,-1 14-22,0 68-1,6-103-60,-1 14-132,0 26 256,1 0-1,2 1 1,10 55 0,-10-90-353,0-1 0,1 0 0,1 0 0,-1 0 0,2 0 0,-1-1 1,2 0-1,-1 0 0,1 0 0,1-1 0,0 0 0,0 0 1,1 0-1,0-1 0,0 0 0,1-1 0,0 0 0,13 8 0,-20-14-80,-1 0-1,1 0 1,0-1 0,-1 1-1,1-1 1,0 1-1,-1-1 1,1 1-1,0-1 1,0 0-1,2 0 1,14 0-5247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42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164 297 2401,'0'0'2484,"0"0"357,0 0-437,0 0 184,0 0-147,2-14-656,7-43-451,-9 56-1303,0 1 0,0-1 0,0 0 0,0 0 0,0 1 1,-1-1-1,1 0 0,0 1 0,0-1 0,-1 0 0,1 1 0,0-1 0,-1 1 1,1-1-1,0 1 0,-1-1 0,1 0 0,-1 1 0,1-1 0,-1 1 1,1 0-1,-1-1 0,1 1 0,-1-1 0,0 1 0,1 0 0,-1-1 1,0 1-1,1 0 0,-1 0 0,0 0 0,1 0 0,-2-1 0,-25 2 498,19-1-334,-29 0 359,25 0-58,27 0 367,5 0-877,2 1 9,-1-2-1,1 0 1,23-5-1,-39 5 3,0 0 0,-1-1-1,1 0 1,0 0 0,0-1-1,-1 1 1,1-1 0,-1 0 0,0-1-1,0 1 1,0-1 0,-1 0-1,1-1 1,-1 1 0,7-9 0,-9 10 0,0 0 1,0-1 0,0 1-1,0-1 1,-1 1-1,1-1 1,-1 1 0,0-1-1,0 0 1,0 1 0,-1-1-1,1 0 1,-1 0 0,0 0-1,0 0 1,0 1-1,-1-1 1,1 0 0,-1 0-1,0 0 1,0 1 0,0-1-1,0 1 1,-1-1 0,0 1-1,0-1 1,0 1-1,0 0 1,0 0 0,0 0-1,-1 0 1,1 0 0,-1 0-1,0 1 1,0-1 0,0 1-1,0 0 1,-1 0-1,1 0 1,0 0 0,-1 1-1,0-1 1,-6-1 0,-1 1 2,-1 0 1,0 1-1,0 0 1,0 0-1,0 2 1,1-1-1,-1 1 1,0 1 0,-16 4-1,21-3 1,1-1-1,-1 1 0,1 0 1,-1 1-1,1-1 1,0 1-1,1 0 1,-1 1-1,1 0 1,-1 0-1,1 0 1,1 0-1,-1 1 1,1-1-1,0 1 1,-6 13-1,5-9 8,1 0 1,0 0-1,0 0 0,1 1 0,1-1 1,0 1-1,0 0 0,1 0 1,1 0-1,0 0 0,0 0 0,1-1 1,2 14-1,-1-17-22,0 0 1,0 0-1,0 0 0,1 0 1,0 0-1,0-1 0,1 1 1,0-1-1,0 0 0,0 0 1,1-1-1,0 1 0,0-1 1,1 0-1,-1 0 0,1-1 1,0 1-1,0-1 1,0-1-1,9 5 0,3-2-474,-1 0-1,1-1 0,0-1 0,1-1 1,-1 0-1,25-1 0,-12-1-3221,33-5-1,-39-3-1483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45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8 2993,'0'0'10520,"0"0"-7337,0 0-2764,0 0-337,0 0 38,-16-2-50,1 0-51,8 1-2,0 0 0,-1 0 0,1 0 1,0 1-1,0 0 0,-1 1 0,1-1 0,0 1 0,0 1 0,0 0 0,0 0 0,0 0 0,-7 3 0,2 2 64,0 0-1,1 0 0,0 1 0,0 0 1,1 1-1,0 0 0,0 0 0,-8 12 1,12-13-64,1-1 1,0 1 0,0 0 0,1 1 0,0-1 0,0 1 0,1 0 0,0-1 0,1 1 0,0 1 0,1-1 0,-2 14 0,3-18-38,0-1 1,0 0-1,0 1 1,0-1-1,1 0 1,-1 0-1,1 1 1,0-1-1,0 0 1,3 6-1,-2-8-59,-1 0 0,1 0-1,0-1 1,-1 1-1,1 0 1,0-1-1,0 1 1,0-1-1,0 0 1,1 0-1,-1 1 1,0-1-1,0-1 1,1 1-1,-1 0 1,0-1-1,1 1 1,-1-1-1,5 1 1,-1-1-218,0 1 1,-1-1-1,1 0 0,0 0 0,0-1 1,-1 1-1,1-1 0,-1-1 0,1 1 1,-1-1-1,1 0 0,-1 0 0,0 0 1,0-1-1,5-3 0,2-3-576,0-1 1,-1-1-1,0 1 1,10-15-1,28-27-765,-46 58 12261,3 18-10093,-1-7-456,-2-7-22,1-1 0,1 0 0,0 0 0,9 14 0,11 2-1081,-23-24 659,0 1 1,0-1 0,0 0-1,0 0 1,0 0-1,0-1 1,0 1 0,0 0-1,0-1 1,0 1 0,1-1-1,2 0 1,2 0-4852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45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2145,'0'0'7094,"0"0"-5107,0 0-1645,0 0 317,0 0 435,0 0 138,4 0-279,-3 0-919,0 0 0,-1-1 0,1 2 0,0-1 1,0 0-1,0 0 0,-1 0 0,1 0 0,0 0 0,0 1 1,-1-1-1,1 0 0,0 0 0,0 1 0,-1-1 0,1 1 0,0-1 1,-1 1-1,1-1 0,-1 1 0,1-1 0,-1 1 0,1 0 1,-1-1-1,1 1 0,-1-1 0,1 1 0,-1 0 0,0 0 1,1-1-1,-1 1 0,0 0 0,0 0 0,0-1 0,1 2 1,4 42 301,-6-39-378,1 1-1,1-1 1,-1 0 0,1 1 0,0-1 0,0 0-1,0 1 1,1-1 0,0 0 0,4 8 0,-6-13 0,0 0 0,1 0 0,-1 1 1,0-1-1,1 0 0,-1 0 0,1 1 1,-1-1-1,0 0 0,1 0 0,-1 0 1,1 0-1,-1 0 0,1 0 0,-1 0 1,0 0-1,1 0 0,-1 0 1,1 0-1,-1 0 0,1 0 0,-1 0 1,1 0-1,-1 0 0,0 0 0,1 0 1,-1-1-1,1 1 0,-1 0 0,0 0 1,1-1-1,-1 1 0,0 0 0,1 0 1,-1-1-1,0 1 0,1 0 0,-1-1 1,0 1-1,0 0 0,1-1 0,-1 1 1,0-1-1,0 1 0,0 0 1,1-2-1,10-19-181,-11 19 247,5-8 239,-1 0 1,2 0 0,-1 1 0,1-1-1,1 1 1,7-8 0,-11 13-384,1 1 1,-1 0 0,1 0-1,0 0 1,0 1-1,0 0 1,0-1 0,8-2-1,26-1-5224,-32 6-2177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45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11973,'0'0'2105,"0"0"-1229,0 0-519,0 0-157,0 0 110,3 0-97,0 2-176,-1-1 0,0 0 0,0 1 1,-1-1-1,1 1 0,0 0 0,0 0 0,-1 0 0,1-1 0,-1 1 1,0 1-1,1-1 0,-1 0 0,0 0 0,0 0 0,0 1 0,-1-1 1,1 0-1,0 1 0,-1-1 0,1 3 0,9 70 137,-7-49-167,-3-25-77,0 1-1,0-1 1,0 1 0,0-1 0,0 1 0,1-1 0,-1 0 0,0 1-1,1-1 1,-1 0 0,1 1 0,0-1 0,-1 0 0,1 0-1,0 1 1,0-1 0,0 0 0,0 0 0,0 0 0,0 0 0,0 0-1,0 0 1,0 0 0,0-1 0,0 1 0,1 0 0,-1-1-1,2 2 1,-2-3-28,1 1-1,0 0 0,0 0 1,-1-1-1,1 1 0,0-1 1,-1 0-1,1 1 1,-1-1-1,1 0 0,-1 0 1,1 0-1,-1 0 0,0 0 1,1-1-1,-1 1 0,0 0 1,0 0-1,0-1 0,0 1 1,0-1-1,1-1 0,4-6 307,0 1-1,0 0 0,0 0 0,1 1 0,1 0 0,-1 0 0,15-9 0,-17 13-91,-1 0-1,0 1 0,1 0 0,0 0 1,-1 0-1,1 1 0,0 0 1,0 0-1,0 0 0,0 0 0,0 1 1,0 0-1,0 0 0,0 0 0,0 0 1,0 1-1,0 0 0,5 2 1,-4-1-41,-1 1 0,0 0 0,0 0 0,0 0 0,-1 1 0,1 0 0,-1 0 0,0 0 0,0 0 0,0 1 0,0-1 0,4 9 0,-1-2-382,0 1 0,-1 0 0,0 0-1,5 15 1,-9-14-4780,-2-7-4512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48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16520,'0'0'568,"0"0"-859,3 19 70,26 172-1375,-28-187 1113,3 25-247,-4-28 507,0 0 0,0 0 0,0 0 0,1 0-1,-1 0 1,0-1 0,0 1 0,1 0 0,-1 0 0,0 0-1,1 0 1,-1 0 0,1-1 0,-1 1 0,1 0-1,-1-1 1,1 1 0,0 0 0,-1-1 0,1 1 0,1 0-1,0-28-717,-2 7 912,-1 0 1020,2-1 1,0 1-1,5-26 0,-5 40-835,1 0 0,0 0-1,0 0 1,0 1-1,1-1 1,-1 1 0,1-1-1,1 1 1,-1 0 0,1 0-1,0 0 1,0 1 0,0-1-1,1 1 1,7-6 0,-3 5-457,0-1 0,0 1 0,1 1 1,0 0-1,0 0 0,17-4 1,-12 7-3246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48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11877,'0'0'1919,"0"0"-1234,0 0-357,0 0-146,1 19-131,7 63-46,-7-75-83,0-1-1,0 0 1,1 0 0,0 0-1,0 0 1,0 0 0,1 0 0,0 0-1,0 0 1,0-1 0,5 6-1,-7-10-36,0 0 0,0 0 0,0 0 0,0 0 0,0 0 0,1 0 0,-1 0 0,0 0 0,1-1 0,-1 1 0,0 0 0,1-1 0,-1 1 0,1-1 0,-1 0 0,1 1 0,-1-1 0,1 0 0,-1 0 0,1 0 0,-1 0 0,1 0 0,-1 0 0,1 0 0,-1-1 0,1 1 0,-1 0 0,1-1 0,-1 1 0,0-1 0,1 0 0,-1 1 0,0-1-1,1 0 1,-1 0 0,0 0 0,0 0 0,0 0 0,0 0 0,0 0 0,2-2 0,10-15-397,-1 0 0,0 0 0,-1-1 0,-1 0-1,8-24 1,-13 33 493,-5 9 254,0 1-1,0 0 1,1 0 0,-1 0-1,0 0 1,0 0 0,1 0-1,-1 0 1,0 0-1,0 0 1,1 0 0,-1 0-1,0 0 1,0 1 0,1-1-1,-1 0 1,0 0-1,0 0 1,1 0 0,-1 0-1,0 0 1,0 1-1,0-1 1,1 0 0,-1 0-1,0 0 1,0 1 0,0-1-1,0 0 1,1 0-1,-1 0 1,0 1 0,0-1-1,0 0 1,0 0 0,0 1-1,0-1 1,0 0-1,0 0 1,0 1 0,0-1-1,0 0 1,0 1 0,14 24 1606,-9-15-3197,1 0 0,-1 0 1,12 13-1,-4-15-5071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31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46 331 3922,'6'8'2923,"1"5"-128,-4-3 5528,-8 7-6992,-7 29-1172,2 0 0,2 1-1,-3 67 1,11-42-2005,0-69-22,0-6-1912,0-14 1312,0-46-2021,0-2 4381,0 62 448,0-1 0,-1 0 1,1 1-1,-1-1 0,0 1 0,0-1 0,-1 1 0,-1-5 0,-3-16 4104,6 22-2598,0 2-947,5 0-923,246 0 417,-241 0-364,1-1 1,-1 0 0,1-1-1,-1 1 1,1-2 0,18-7-1,-23 8-19,-1 0-1,0-1 0,0 0 0,0 0 1,0 0-1,0-1 0,-1 0 1,1 0-1,-1 0 0,0 0 0,-1-1 1,1 1-1,-1-1 0,5-7 0,-2-3 11,0-1-1,-1 0 1,-1 1-1,0-1 0,-1-1 1,1-24-1,-2 10 56,-2-1 0,-5-47 0,2 69 43,0 0 0,0 0 0,-1 0 0,0 1 0,-1 0 0,1 0 0,-2 0 0,0 1 0,0-1 0,0 1 0,-1 1 0,-8-9 0,13 15-33,0-1 1,0 1 0,0 0 0,0-1 0,0 1 0,0 0-1,0 0 1,0 0 0,0 1 0,-1-1 0,1 0-1,0 1 1,0-1 0,-1 1 0,1 0 0,0 0 0,-5 0-1,4 0 54,3 0-139,-1 0 0,1 0 0,-1 0 0,1 0 1,-1 0-1,1 0 0,-1 0 0,1 0 0,0 0 0,-1 0 0,1 0 0,-1 0 0,1 0 0,-1 0 0,1 1 1,-1-1-1,1 0 0,0 0 0,-1 0 0,1 1 0,-1-1 0,1 0 0,0 1 0,-1-1 0,1 0 0,0 1 1,-1-1-1,1 0 0,0 1 0,-2 4-23,1 1 1,0-1 0,1 1-1,-1-1 1,1 1-1,0-1 1,1 9-1,0 7 13,-1 334 395,0-346-425,-1-1 1,2 1-1,-1-1 1,1 1 0,1-1-1,0 0 1,0 1-1,0-1 1,1 0 0,0 0-1,1-1 1,7 14-1,-9-19 9,-1 0-1,0-1 1,1 1-1,0-1 1,-1 0-1,1 1 0,0-1 1,-1 0-1,1 0 1,0 0-1,0 0 1,0-1-1,0 1 1,0 0-1,0-1 0,0 1 1,3-1-1,42 0-618,-21-1 374,-12 1 229,2 1 41,1-1 0,-1-1 0,0-1 0,1 0 0,23-7 1,-37 8 12,0 0 1,0 0-1,0 1 1,1-1-1,-1 1 1,0 0-1,0 0 1,0 0-1,1 0 1,5 2-1,-6 0-30,0 0 0,0 0 0,0 1 0,0-1 0,0 1 0,-1 0 0,1 0 0,-1 0 0,0 0 0,0 0 0,0 0 0,2 5 0,16 44-1548,-17-41 837,0 5-4911,-3 0-4082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48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1 323 4306,'0'0'10381,"0"0"-8316,0 0-2188,19-7-61,-14 5 187,23-8-129,39-22 0,-56 26-149,0 0 0,-1-1 0,0 0 0,0-1 0,-1 0 0,0-1 0,0 0 0,10-13 0,-13 12 148,0-1 0,-1 0 0,0 1 0,-1-2 0,0 1 0,-1 0 0,0-1 0,-1 0 0,0 0 0,-1 1 0,0-1 0,-2-21 0,1 32 211,0 0 0,0 1 0,0-1 1,0 0-1,0 0 0,0 0 1,-1 1-1,1-1 0,0 0 0,0 0 1,-1 0-1,1 1 0,-1-1 1,1 0-1,0 1 0,-1-1 1,1 0-1,-1 1 0,0-1 0,1 0 1,-1 1-1,1-1 0,-1 1 1,0-1-1,0 1 0,1 0 1,-1-1-1,-1 0 0,0 1 128,-1-1 0,1 1 1,-1-1-1,0 1 0,1 0 0,-1 0 0,1 0 0,-1 1 1,-4 0-1,1 0 89,-1 1-1,1 0 1,-1 0 0,1 0 0,-1 1 0,-10 6 0,12-4-233,-1 0 0,1 0-1,0 1 1,1-1 0,-1 1 0,1 0 0,0 0 0,1 0-1,-1 1 1,1 0 0,0-1 0,1 1 0,0 0 0,0 0-1,0 0 1,0 9 0,0 10-51,1 1-1,1-1 1,3 28 0,-3-49-10,1 6-94,1 0 0,0-1 0,1 1 0,-1 0 0,2-1 0,0 0 0,0 0 0,1 0 0,0 0 0,1-1 0,0 0 0,0 0 0,1 0 0,0-1 0,13 12 0,-19-19-195,1 0 1,-1 1 0,1-1 0,0 0-1,0 0 1,-1 0 0,1 0 0,0 0-1,0 0 1,0-1 0,4 2 0,15-1-5989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49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0 208 15031,'17'-1'-53,"-3"1"44,-8 1 7,0-1 0,0 0 0,-1 0 1,1 0-1,0-1 0,0 0 0,-1 0 0,1 0 0,-1-1 0,1 0 1,-1 0-1,0 0 0,1-1 0,-1 1 0,0-1 0,5-5 1,-3 2-89,-1 0 0,0 0 1,-1 0-1,0-1 0,0 0 1,0 0-1,-1 0 0,0 0 1,0-1-1,-1 0 0,0 0 1,0 0-1,-1 0 1,0 0-1,0 0 0,-1-1 1,0 1-1,-1-1 0,-1-15 1,1 23 108,0 0 0,-1 0 0,1 0 0,-1 0 0,1 1 0,-1-1 0,0 0 0,1 0 0,-1 1 0,0-1 0,1 0 0,-1 1 0,0-1 0,0 1 0,0-1 0,1 1 0,-1-1 0,0 1 0,0 0 0,0 0 1,0-1-1,0 1 0,0 0 0,0 0 0,0 0 0,0 0 0,0 0 0,0 0 0,0 0 0,0 0 0,-1 0 0,-36 5 1092,31-2-953,0 1-1,0-1 1,1 1-1,0 0 1,0 1-1,0-1 1,0 1-1,1 0 1,0 1-1,0-1 1,0 1-1,0 0 1,1 0-1,0 0 1,-4 12-1,6-15-129,0 0 0,1 1 0,0-1 0,0 1 0,0-1 0,0 1-1,0-1 1,1 1 0,-1 0 0,1-1 0,0 1 0,0 0 0,1-1 0,-1 1 0,1-1 0,0 1-1,0 0 1,0-1 0,0 0 0,0 1 0,1-1 0,0 0 0,-1 1 0,1-1 0,0 0 0,1 0-1,-1-1 1,1 1 0,-1 0 0,1-1 0,0 0 0,0 1 0,5 2 0,2 1-126,1-1 1,0 0-1,1-1 0,-1 0 1,1-1-1,0 0 1,0-1-1,19 2 1,-17-3-1153,0-1 1,-1 0 0,26-4 0,-37 3 531,1 1 1,-1-1-1,0 0 0,1 0 1,-1 0-1,0 0 0,0 0 1,0 0-1,3-3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49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0 768,'0'0'10611,"0"0"-6898,0 0-2312,0 0-115,-16 1-187,-52 2-304,66-3-758,1 0 1,-1 0-1,1 0 1,0 1-1,-1-1 1,1 0-1,0 1 1,-1-1-1,1 1 1,0-1-1,-1 1 1,1 0-1,0-1 1,0 1-1,0 0 0,0 0 1,-2 1-1,3-1-34,-1 0 0,1-1 0,-1 1 0,1 0 0,0 0 0,-1 0 0,1 0 0,0 0 0,0 0 0,0-1 0,0 1 0,0 0 0,0 0 0,0 0 0,0 0 0,0 0 0,0 0 0,1 1 0,0 3-23,1-1 0,0 0 0,0 0 0,0-1 0,0 1 0,5 5 0,-7-9 32,12 16-8,0-1-16,0 1-1,-1 0 1,11 23 0,-19-34-20,-1 0 1,0 0-1,0 1 1,0-1-1,-1 1 0,0-1 1,0 1-1,-1-1 1,1 1-1,-1-1 1,0 1-1,-1 0 1,1-1-1,-1 1 0,0-1 1,-3 9-1,0-7-132,0-1 0,-1 0 0,0 0 0,1 0 0,-2-1 0,1 1 0,-1-1 0,0-1 0,0 1 0,0-1 0,-1 0-1,1 0 1,-8 2 0,8-4-785,6-9-9221,6-5 5413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51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14070,'0'0'2866,"0"0"-2866,0 0-160,0 0-417,0 0 465,13 118 64,0-52-1088,-7-40-2130,0-11-3169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51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7395,'0'0'5459,"0"0"-4115,0 0-879,0 0 255,0 0-720,17 87-464,-17-55-4755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52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9396,'0'0'5443,"0"0"-5251,0 0-160,0 0-64,0 0 16,48 125-352,-39-110-2049,3-6-2194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52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14567,'0'0'1600,"0"0"-559,0 0-529,0 0-352,25 113-160,-14-76-2177,2-6-3938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55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0 627 17912,'0'0'686,"0"0"-1097,26-23 227,4-4 176,132-128-61,-140 130-125,-2 0 0,0-2 0,-1 0 0,22-45 0,-32 54-51,-2-1 0,1 0 1,-2 0-1,-1 0 0,0-1 1,-2 0-1,0 0 0,0-30 0,-2 49 255,-1-1-1,-1 0 0,1 1 0,0-1 0,0 0 0,-1 1 0,1-1 1,-1 0-1,1 1 0,-1-1 0,0 1 0,1-1 0,-1 1 0,0-1 0,0 1 1,0-1-1,0 1 0,-1 0 0,1 0 0,0-1 0,0 1 0,-1 0 1,1 0-1,-1 0 0,1 1 0,-1-1 0,1 0 0,-1 0 0,1 1 0,-1-1 1,0 1-1,1 0 0,-1-1 0,0 1 0,0 0 0,1 0 0,-4 0 1,1 0 91,-1 0 1,1 1 0,0-1 0,-1 1 0,1 0 0,0 0 0,0 1 0,-1-1 0,1 1-1,0 0 1,1 0 0,-1 0 0,0 1 0,-4 3 0,2 0-24,1 0 1,0 1-1,0 0 1,0 0-1,1 0 1,0 0-1,0 1 1,1 0-1,0 0 1,1-1-1,-1 2 1,-1 11-1,0 13 10,-2 62 0,6-90-75,0 261 43,2-79-270,-29 240 1,25-412 127,2-9 53,-1 0 1,0 1 0,0-1-1,-1 0 1,0 0 0,-3 9 0,5-15 40,0 1 1,-1-1 0,1 0-1,0 1 1,0-1 0,0 0-1,0 0 1,0 1 0,0-1-1,0 0 1,0 0 0,0 1-1,0-1 1,-1 0 0,1 0-1,0 1 1,0-1 0,0 0-1,-1 0 1,1 1 0,0-1-1,0 0 1,-1 0 0,1 0-1,0 0 1,0 0 0,-1 1-1,1-1 1,0 0 0,0 0-1,-1 0 1,1 0 0,0 0-1,0 0 1,-1 0 0,1 0-1,0 0 1,-1 0 0,1 0-1,0 0 1,0 0 0,-1 0-1,1 0 1,0 0 0,-1 0-1,1-1 1,0 1 0,0 0-1,-1 0 1,1 0 0,0 0-1,0 0 1,-1-1 0,1 1-1,0 0 1,0 0 0,0 0-1,0-1 1,-1 1 0,1 0-1,0 0 1,0-1 0,0 1-1,0 0 1,0 0 0,0-1 0,-1 1-1,1-1 1,-6-20 142,3 2-182,1 0 0,1 0-1,1-1 1,0 1 0,1-1 0,5-19-1,-4 29-312,1 0-1,0-1 1,1 1-1,0 1 0,6-12 1,-5 13-525,1 0 0,0 0 0,0 0 0,0 1 0,1 0 0,10-8 0,52-39-6851,-14 12 5887,-3-3 3484,-21 15-588,56-59 1635,-83 83-1524,-4 6-651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55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79 10757,'0'0'3850,"0"0"-1847,0 0-375,0 0-374,0 0-593,0-9-250,-4 161-1766,20-164-393,15-50 1656,-23 44 135,0 1 1,1 0-1,22-30 1,-28 43-51,1 0 0,-1 0 0,1 0 0,0 1 0,1-1 0,-1 1 0,1 0 0,-1 0 0,1 0 0,0 1 0,0 0 0,0 0 0,0 0 0,1 1 0,-1-1 0,0 1 1,1 0-1,7 0 0,56 5-3235,-23 2-4700,-41-6 3540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56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29 3618,'0'0'4490,"0"0"-934,0 0-1243,0 0-1369,0 0-653,-5 17-128,0-1-120,0-3-21,1 0 0,1 0 0,0 1 0,1-1 0,0 1 0,0 16 0,2-15-25,0-7 2,0 0 0,0-1 0,0 1 0,1 0-1,2 8 1,-2-14-9,0 0-1,-1 0 1,1 0 0,0 0-1,0-1 1,0 1 0,0 0-1,0-1 1,0 1-1,1-1 1,-1 1 0,1-1-1,-1 0 1,1 1-1,-1-1 1,1 0 0,0 0-1,-1 0 1,1 0 0,0-1-1,0 1 1,0 0-1,-1-1 1,1 1 0,3-1-1,-1 1-70,-1 0 0,1-1 0,0 0 0,0 0-1,0 0 1,0 0 0,-1-1 0,1 1 0,0-1-1,0 0 1,-1 0 0,1 0 0,0-1 0,-1 1-1,0-1 1,1 0 0,-1 0 0,0 0 0,0 0 0,0-1-1,0 1 1,0-1 0,0 0 0,-1 0 0,0 0-1,1 0 1,-1 0 0,0 0 0,-1-1 0,1 1-1,0-1 1,-1 1 0,2-7 0,2-7 283,-1-1 1,0 0 0,-2 0-1,0 0 1,0-32 0,-2 48-97,0-1 0,0 0 0,0 1 0,-1-1 0,1 0 0,-1 1 0,1-1 0,-1 1 0,0-1 0,0 1 0,0-1 0,0 1 0,0-1 0,-1 1 0,1 0 0,-1 0 0,0 0 0,1 0 0,-1 0 0,0 0 0,0 0 0,-3-2 0,0 2 47,1 0 1,-1 0 0,0 0 0,0 0 0,0 1-1,0 0 1,0 0 0,0 1 0,0-1 0,-9 1 0,4 0-276,5 0-4110,5 0-1560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36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0 423 15911,'0'0'-248,"0"0"-299,0 0 387,0 0 232,20-10 102,67-35-124,-78 40-50,0 0-1,-1-1 1,0 0-1,0 0 1,0-1-1,-1 1 1,8-10-1,4-5-40,-17 19 37,11-11-310,0 0 1,19-27-1,-28 34 265,-1 0 0,0 0 0,0 0 0,0 0 0,-1 0 0,0-1-1,0 1 1,0-1 0,-1 1 0,0-1 0,0-11 0,-1 10 65,0 0 1,0 0-1,-1 1 0,0-1 1,-1 0-1,1 1 0,-1-1 1,-1 1-1,0-1 0,0 1 1,0 0-1,-1 0 0,0 0 1,0 1-1,-9-11 0,11 16 31,1 0 0,-1 0 0,0 0-1,0 1 1,0-1 0,0 1-1,-1-1 1,1 1 0,0 0 0,0-1-1,0 1 1,0 0 0,0 0 0,0 1-1,-5 0 1,1-1 171,4 0-170,0 0-1,-1 0 1,1 0 0,0 0-1,0 0 1,-1 0 0,1 1-1,0-1 1,0 1 0,-1-1-1,1 1 1,0 0-1,0 0 1,0 0 0,0 0-1,0 0 1,0 1 0,0-1-1,1 1 1,-1-1 0,0 1-1,1-1 1,-1 1-1,1 0 1,0 0 0,-1 0-1,-1 3 1,-7 10 35,2-3-71,0 1 0,1 0 1,1 0-1,0 0 1,0 1-1,1 0 0,-5 29 1,1-7 71,1 0 1,2 1 0,-1 48-1,7 81 58,0-161-139,0 1 1,0-1 0,1 0-1,0-1 1,0 1-1,0 0 1,1 0 0,0 0-1,0-1 1,0 1 0,0-1-1,1 1 1,-1-1-1,1 0 1,0 0 0,5 4-1,-3-3-56,1 0-1,0 0 0,0-1 0,0 0 1,0 0-1,1-1 0,0 0 0,-1 0 0,1 0 1,10 2-1,-6-3-292,1 1 0,-1-2 0,0 0 0,0 0 0,1-1 1,-1 0-1,0-1 0,0 0 0,1-1 0,-1 0 0,0-1 0,0 0 0,-1-1 0,1 0 1,12-7-1,-11 3 78,-1 0 0,-1-1 0,1 0 0,-1-1 0,-1 0 0,0 0 0,0-1 0,-1 0 0,-1 0 0,12-23 0,-17 4 756,-2 27 1070,-1 3 1525,-13 0-2084,1 0 77,9-1-971,1 1 1,-1-1-1,0 1 1,1 0-1,-1 1 0,0-1 1,1 0-1,-1 1 1,1 0-1,-4 1 0,-8 26 26,14-27-153,1-1 0,0 1 0,0-1 0,0 0 0,-1 1 0,1-1-1,0 1 1,0-1 0,0 1 0,0-1 0,0 1 0,0-1 0,0 1 0,0-1 0,0 1 0,0-1 0,1 1-1,-1-1 1,0 1 0,0-1 0,0 1 0,0-1 0,1 1 0,-1-1 0,0 1 0,1-1 0,-1 0-1,0 1 1,1-1 0,-1 0 0,0 1 0,1-1 0,-1 0 0,1 1 0,-1-1 0,0 0 0,1 0-1,-1 0 1,1 1 0,-1-1 0,1 0 0,-1 0 0,1 0 0,-1 0 0,1 0 0,-1 0 0,2 0 0,0 1-86,0-1 0,1 0 0,-1 0 0,1 0 0,-1 0 0,0-1 0,1 1 0,-1 0 0,0-1 0,1 0 0,3-1 0,35-24-551,-23 15 148,-18 10 504,0 1 0,1-1-1,-1 1 1,1-1-1,-1 1 1,1-1-1,-1 1 1,1 0 0,-1-1-1,1 1 1,-1 0-1,1 0 1,0-1-1,-1 1 1,1 0 0,-1 0-1,1 0 1,0 0-1,-1-1 1,2 1-1,1 0 91,-3 3 371,-2 24 1139,2 38-964,0-61-630,0-1 0,0 1 0,1 0 0,0-1 0,0 1-1,0-1 1,0 1 0,0-1 0,1 1 0,-1-1 0,1 0-1,0 0 1,4 5 0,-2-4-81,-1-1 1,1 0-1,0 0 0,0-1 1,0 1-1,0-1 0,0 0 1,1 0-1,-1 0 0,5 1 1,28 1-6526,-34-4 18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56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16247,'0'0'617,"0"0"-340,0 0-61,0 0-56,4 0 88,-2 1-237,0 0-1,-1 0 1,1 0-1,-1 0 0,1 1 1,-1-1-1,0 0 1,0 1-1,1-1 0,-1 1 1,0-1-1,0 1 0,0 0 1,-1-1-1,1 1 1,0 0-1,-1 0 0,1-1 1,-1 1-1,1 0 1,-1 0-1,0 0 0,0 0 1,0 2-1,5 66 228,-5-47-221,1 9 10,-1-21-138,0 0-1,0 0 1,1 0-1,0 0 1,1 0-1,0 0 1,1-1-1,5 12 1,-8-21 77,0-1 1,0 0-1,0 0 1,0 1-1,1-1 1,-1 0-1,0 0 1,0 1-1,0-1 1,1 0-1,-1 0 1,0 1-1,0-1 1,1 0-1,-1 0 1,0 0-1,1 0 1,-1 1-1,0-1 1,1 0-1,-1 0 0,0 0 1,1 0-1,-1 0 1,0 0-1,1 0 1,-1 0-1,0 0 1,1 0-1,-1 0 1,0 0-1,1 0 1,-1 0-1,0 0 1,1-1-1,-1 1 1,0 0-1,0 0 1,1 0-1,-1 0 1,0-1-1,1 1 1,-1 0-1,0 0 0,0 0 1,1-1-1,-1 1 1,0 0-1,0-1 1,0 1-1,1 0 1,-1 0-1,0-1 1,0 1-1,0 0 1,0-1-1,0 1 1,0 0-1,0-1 1,0 1-1,0 0 1,0-1-1,0 1 1,9-23 353,-9 22-344,16-67 868,-11 46-493,0-1 0,1 1 0,1 0 0,16-31 0,-23 53-327,0 0 1,1 0-1,-1-1 0,1 1 1,-1 0-1,1 1 1,-1-1-1,0 0 1,1 0-1,-1 0 1,1 0-1,-1 0 1,1 0-1,-1 0 1,0 1-1,1-1 1,-1 0-1,0 0 1,1 1-1,-1-1 1,1 0-1,-1 0 0,0 1 1,0-1-1,1 0 1,-1 1-1,0-1 1,0 0-1,1 1 1,-1-1-1,0 1 1,18 21-170,-5-7-216,-10-12 175,-1-1-1,1 0 1,0 0 0,0 0-1,0 0 1,0-1-1,0 1 1,0-1 0,0 0-1,1 0 1,-1 0-1,0 0 1,1-1 0,-1 1-1,1-1 1,-1 0 0,1 0-1,3 0 1,1-1 26,1-1 1,-1 0-1,1 0 1,-1-1-1,14-6 1,-21 9 220,0 0 1,-1-1-1,1 1 0,-1 0 0,1 0 1,0 0-1,-1 0 0,1 0 1,0 0-1,-1 0 0,1 1 0,-1-1 1,1 0-1,0 0 0,-1 0 1,1 0-1,-1 1 0,1-1 0,-1 0 1,1 1-1,-1-1 0,1 0 1,-1 1-1,1-1 0,-1 1 0,0-1 1,1 1-1,-1-1 0,1 1 1,-1-1-1,1 1 0,11 23-71,-4-9 119,-5-10-256,-2-4-54,0 1 0,0-1 0,0 1-1,1-1 1,-1 1 0,0-1 0,1 0-1,-1 1 1,1-1 0,-1 0 0,4 1-1,1-1-4501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58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167 338 13878,'0'0'1230,"0"0"-435,0 0-234,0 0 25,-18 0-103,-60 6-114,76-5-361,-1-1 1,1 0-1,0 1 1,0 0 0,-1 0-1,1 0 1,0 0 0,0 0-1,0 0 1,0 0-1,0 1 1,0-1 0,0 1-1,1-1 1,-1 1 0,0 0-1,1-1 1,-1 1 0,1 0-1,0 0 1,0 0-1,0 0 1,0 1 0,0-1-1,-1 3 1,-1 3 12,-1 1-20,0 1 0,1 0 0,0 0 0,0 0-1,1 0 1,1 1 0,0-1 0,0 15 0,1-24-19,0 0 0,0 0 0,0 0 0,1 0 0,-1 0 1,0 0-1,1 0 0,-1 0 0,0-1 0,1 1 0,-1 0 0,1 0 0,-1 0 0,1 0 0,-1-1 0,1 1 1,0 0-1,-1-1 0,1 1 0,0 0 0,0-1 0,-1 1 0,1-1 0,0 1 0,0-1 0,0 1 1,0-1-1,0 0 0,0 0 0,0 1 0,0-1 0,0 0 0,-1 0 0,1 0 0,0 0 0,0 0 0,0 0 1,0 0-1,0 0 0,2-1 0,-1 1-70,1 0 0,-1-1-1,1 1 1,-1-1 0,1 0 0,-1 0 0,1 0-1,-1 0 1,1 0 0,-1 0 0,0-1 0,0 1 0,0-1-1,0 0 1,2-2 0,3-6-95,0-1 0,-1 0 0,-1 0-1,0-1 1,0 0 0,4-22 0,13-81-126,-18 88 270,15-128-53,-9 54 219,-9 154 1085,2-1 0,15 84 0,-12-104-1488,20 62 0,-22-82 39,1 0-1,0 0 1,1 0-1,0-1 1,1 0-1,0-1 1,14 17-1,-20-26-1,0-1-1,-1 1 1,1 0-1,0-1 1,0 1-1,0 0 1,0-1 0,0 1-1,-1-1 1,1 1-1,0-1 1,0 0-1,0 1 1,0-1-1,2 1 1,10-1-5718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58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44 2897,'0'0'3954,"0"0"-1315,0 0-478,0 0-270,0 0-704,-7-7-346,-21-22-118,27 28-695,1 1 1,-1-1 0,1 1-1,-1-1 1,1 1 0,-1-1-1,0 1 1,1-1 0,-1 1-1,0-1 1,1 1 0,-1 0-1,0 0 1,0-1-1,1 1 1,-1 0 0,0 0-1,0 0 1,1 0 0,-1-1-1,0 1 1,0 0 0,0 1-1,1-1 1,-1 0 0,0 0-1,0 0 1,0 1-1,0-1-38,0 1-1,1 0 1,-1 0-1,0 0 0,1 0 1,-1 0-1,1 0 1,-1 0-1,1 0 0,0 0 1,-1 0-1,1 0 1,0 0-1,0 1 0,0-1 1,0 1-1,4 42-746,-3-41 701,1 1 0,-1-1-1,1 0 1,0 1 0,0-1 0,0 0-1,0 0 1,1 0 0,-1-1 0,1 1-1,0 0 1,-1-1 0,1 0 0,0 0-1,1 0 1,-1 0 0,5 2 0,-3-2-807,-1 0 1,1 0 0,0-1 0,0 0 0,0 0-1,-1 0 1,10 0 0,-7-1-4437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59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227 445 432,'0'0'6350,"-19"0"-2621,-130 0 2546,146-1-6193,1 1 0,-1 0 0,0 0 0,1 1-1,-1-1 1,0 0 0,0 1 0,1 0-1,-1-1 1,1 1 0,-1 0 0,1 0 0,-1 1-1,1-1 1,-5 3 0,6-1-39,-1-1-1,1 0 1,0 0-1,-1 1 1,1-1 0,0 0-1,1 1 1,-1-1-1,0 1 1,1 0 0,-1-1-1,1 1 1,0-1-1,-1 1 1,1 0 0,1 2-1,-1 2-46,-1 0-59,1 0 1,1 1 0,-1-1 0,1 0 0,0 0-1,1 1 1,2 6 0,-3-12 30,0 0 1,0 0-1,1 0 1,-1 0-1,1 0 1,-1 0-1,1 0 0,0-1 1,-1 1-1,1-1 1,0 1-1,0-1 0,0 0 1,1 0-1,-1 0 1,0 0-1,0 0 0,0 0 1,1 0-1,-1-1 1,1 1-1,-1-1 0,0 0 1,1 0-1,-1 0 1,3 0-1,0 0-224,1 0 0,-1-1 1,0 1-1,0-1 0,0 0 0,0-1 1,0 1-1,0-1 0,0 0 0,-1 0 0,1-1 1,-1 1-1,1-1 0,-1 0 0,0 0 0,0 0 1,6-8-1,3-4-144,0 0-1,-2-1 1,14-25-1,-6 10 695,-18 30-242,0 1 1,0-1-1,0 0 0,1 1 1,-1-1-1,0 1 0,0-1 1,1 1-1,-1-1 0,0 1 1,1 0-1,-1 0 0,1 0 1,-1 0-1,0 0 1,1 0-1,-1 0 0,0 0 1,3 1-1,28 5 446,-6 1-274,-13-2-188,0-2-1,0 1 0,1-2 1,-1 0-1,1-1 0,24 0 1,-35-2-117,1 0-1,-1-1 1,0 1 0,1-1 0,-1 1-1,0-1 1,0 0 0,0 0 0,0-1-1,-1 1 1,1-1 0,-1 1 0,1-1-1,-1 0 1,0 0 0,0 0 0,0 0 0,0 0-1,-1 0 1,1-1 0,-1 1 0,2-7-1,4-11-211,0-1 0,4-29-1,-11 50 295,9-59 312,3-100-1,-11 65 3681,-1 95-2659,0 0-149,0 1-1089,1 1 1,-1-1 0,1 1 0,-1 0-1,0 0 1,0-1 0,0 1 0,0 0-1,0 0 1,0-1 0,0 1-1,-1 2 1,0 8-4,4 50 191,23 121 1,-14-117-2113,3 74 0,-14-129-1665,-1-11-2336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5:59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9172,'0'0'4650,"0"0"-2350,0 0-1396,0 0-463,4-6-444,-2 4 3,0 0 0,0 0 1,0 0-1,0 0 0,0 0 0,1 0 0,-1 1 0,0-1 1,1 1-1,-1-1 0,1 1 0,0 0 0,-1 0 0,4 0 1,5-1-49,0 1 0,-1 0 0,15 0 0,62 5-354,-1 4 0,95 20 0,-162-25 1608,-18-3-1220,-1 0 30,0 0 30,0 0 52,0 0 238,-5 0 1551,4 0-1869,-12 0 127,0 0 0,0 1 0,0 0 0,1 1-1,-20 5 1,29-6-150,0 0 1,0 0-1,1 0 0,-1 1 1,0-1-1,0 1 0,1 0 1,-1 0-1,1 0 0,-1 0 1,1 0-1,0 1 0,0-1 1,0 0-1,0 1 0,0 0 1,1-1-1,-1 1 0,1 0 0,0 0 1,0 0-1,0 0 0,0 0 1,0 0-1,1 0 0,-1 0 1,1 1-1,0-1 0,0 4 1,0-5-24,-1 0 0,1 0 0,0 0 0,0 0 0,1 0 0,-1 0 0,0 0 0,1 0 0,-1 0 0,1 0 1,0 0-1,-1 0 0,1-1 0,0 1 0,0 0 0,3 3 0,-2-4-71,0 0 0,0 1 0,1-1 0,-1 0 0,0 0 1,1-1-1,-1 1 0,1 0 0,-1-1 0,1 0 0,-1 1 0,1-1 0,4-1 0,-1 2-152,0-1-1,0-1 1,0 1 0,0-1-1,-1 0 1,1-1-1,0 1 1,0-1 0,-1 0-1,0-1 1,1 1 0,-1-1-1,0 0 1,0 0-1,0-1 1,-1 1 0,1-1-1,-1 0 1,0-1-1,0 1 1,6-9 0,3-3-311,-8 9 396,1 0 1,0 0-1,1 1 0,9-8 1,-16 13 230,1 1 0,-1 0-1,1-1 1,-1 1 0,1 0 0,-1-1 0,1 1 0,-1 0 0,1 0 0,0 0 0,-1-1 0,1 1 0,-1 0 0,1 0 0,-1 0 0,1 0 0,0 0 0,-1 0 0,1 0 0,-1 0 0,1 0 0,-1 1-1,1-1 1,0 0 0,-1 0 0,1 0 0,-1 1 0,1-1 0,-1 0 0,1 1 0,-1-1 0,1 0 0,-1 1 0,0-1 0,1 1 0,-1-1 0,1 0 0,-1 1 0,0-1 0,1 1 0,-1 0 0,11 28 1004,-7-19-360,-1-1-492,1-1 0,0 0 0,0 0 0,1-1 0,0 1 0,0-1 0,1 0 0,9 8 0,-12-12-234,0 0-1,1 0 0,0-1 0,-1 1 0,1-1 0,0 0 1,0 0-1,0-1 0,0 1 0,1-1 0,-1 0 0,0 0 1,0 0-1,1-1 0,-1 1 0,1-1 0,8-1 0,-12 1-151,0 0 0,0 0 0,1 0-1,-1 0 1,0-1 0,0 1 0,0 0-1,0-1 1,1 1 0,-1-1 0,0 0-1,0 1 1,0-1 0,0 0 0,0 0-1,0 1 1,1-2 0,13-25-6802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6:35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15399,'0'0'880,"0"0"-848,0 0 401,0 0 143,10 105-32,-10-16-336,-4 9-144,-2-6 16,2-17-80,4-22-544,0-17-1777,0-36-2609,0 0-3218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6:35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9540,'0'0'961,"0"0"63,0 0 241,0 0-33,98-61-319,-60 51-497,10 1-336,3 0-64,0 6 176,-1 1-160,-7 2-64,-10 0-464,-31 4-2642,-2 11-1232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6:35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47 14519,'0'0'1568,"0"0"-1215,0 0-353,0 0-97,0 0 97,0 0 177,99-17-177,-55 1 32,-3 6 32,-5 7-64,-11 3-1537,-25 1-3025,0 20-2722</inkml:trace>
  <inkml:trace contextRef="#ctx0" brushRef="#br0" timeOffset="1">0 323 15287,'0'0'1185,"0"0"-785,0 0-400,0 0-96,0 0 32,101 6 48,-18-29 16,5-1-769,-54 16-5073,-9 1-4051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6:36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0 14327,'0'0'1227,"0"0"-229,0 0-107,0 0 5,0 0-176,-15 4-429,-49 15-141,61-17-151,0 0 0,1 0 1,-1 0-1,1 1 0,0-1 1,-1 1-1,1-1 0,1 1 1,-1 0-1,0 0 0,0 0 1,1 0-1,0 0 0,0 0 1,0 0-1,0 0 0,0 0 1,0 1-1,1-1 0,0 0 1,-1 1-1,1-1 0,1 0 1,-1 4-1,0 3-25,0-8 6,-1 11 35,0-1 0,1 1 0,1 0 0,3 21 0,-4-31-59,1-1-1,-1 1 0,1-1 0,0 0 1,0 1-1,0-1 0,0 0 0,0 1 1,1-1-1,-1 0 0,1 0 1,-1 0-1,1 0 0,0 0 0,0 0 1,-1-1-1,1 1 0,1-1 0,-1 1 1,0-1-1,0 0 0,0 0 0,1 0 1,-1 0-1,1 0 0,-1 0 1,1 0-1,-1-1 0,1 0 0,3 1 1,-3-1-80,-1 0 0,1 0 0,0 0 0,-1 0 0,1 0 0,-1-1 0,1 1 0,0-1 0,-1 0 0,1 0 1,-1 0-1,0 0 0,1 0 0,-1 0 0,0-1 0,1 1 0,2-3 0,-2 0 78,-1 1 1,1 0-1,-1-1 0,0 0 0,0 0 0,0 1 0,0-1 1,-1-1-1,1 1 0,0-5 0,0-1 135,4-2 1323,13 11-1974,2 4-269,3 0-992,-6-2-2542,-4-1-1681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6:36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 3041,'0'0'4338,"0"0"-501,0 0-636,0 0-1341,0 0-582,-9 0-398,-26 6-392,34-6-483,0 1-1,0 0 1,0-1-1,0 1 1,0 0-1,0 0 1,0 0-1,0 0 1,0 0-1,1 0 1,-1 0-1,0 0 0,1 0 1,-1 0-1,1 0 1,-1 0-1,1 0 1,-1 1-1,1-1 1,0 0-1,-1 0 1,1 0-1,0 1 1,0-1-1,0 0 1,0 0-1,0 1 1,1-1-1,-1 0 0,0 0 1,0 1-1,1 0 1,0 7-65,0 6 65,1 1 0,0-1 0,2 0 0,0 0-1,9 25 1,-8-30 13,-1 1 0,0 1 0,0-1 0,-2 1 0,1-1 1,-1 1-1,-1 0 0,0 0 0,-1 0 0,0-1 0,-3 18 0,0-24-58,1 1 0,-1-1 0,0 0 0,0 0 0,-1 0 0,0 0 0,0 0 0,0-1 0,0 1 0,-1-1 0,1 0 0,-1-1 0,0 1 0,-1-1 0,1 0 0,0 0 0,-1-1-1,-11 4 1,16-6-1494,1 0-1584,0-1-1943,0-6 456</inkml:trace>
  <inkml:trace contextRef="#ctx0" brushRef="#br0" timeOffset="1">355 50 5523,'0'0'9940,"0"0"-9156,0 0 33,0 0 47,0 0-336,0 0-528,11 128 0,-11-76 64,4-6-64,4-10-80,3-11-1184,-9-25-1505,0 0-3890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36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18 10677,'0'0'3039,"0"0"-1081,0 0-696,0 0-203,0 0-277,3-5-612,5-8-161,-5 14-19,-2 28-47,-1-11 27,0 50 51,-4-1-1,-20 116 1,22-116-1263,2-49 219,2-17 913,0 0 1,1-1 0,-1 1 0,0-1 0,0 1 0,1-1 0,-1 0 0,1 0-1,-1 0 1,3-1 0,0 1-43,10-1 158,1 0 0,-1-1 0,25-7 0,-26 7 4,0 0 0,0 1 0,0 1 0,17 2 0,1-1-217,-31-1 201,-1 0 0,0 0 0,0 0 0,0 0 0,0 0 0,0 0 0,0 0 0,1 0 0,-1 0 0,0 0 0,0 0 0,0 0 1,0 0-1,0 0 0,0 0 0,1 0 0,-1 0 0,0 0 0,0 0 0,0 1 0,0-1 0,0 0 0,0 0 0,0 0 0,0 0 0,0 0 1,0 0-1,1 0 0,-1 1 0,0-1 0,0 0 0,0 0 0,0 0 0,0 0 0,0 0 0,0 0 0,0 1 0,0-1 0,0 0 0,0 0 1,0 0-1,0 0 0,0 0 0,0 0 0,0 1 0,0-1 0,0 0 0,-1 0 0,1 0 0,0 0 0,0 0 0,0 0 0,0 1 0,0 4 51,1 1 0,-1-1 0,0 1-1,-1-1 1,1 0 0,-1 1 0,0-1-1,-1 0 1,1 1 0,-1-1 0,0 0-1,0 0 1,-1 0 0,0-1 0,1 1-1,-2-1 1,1 1 0,0-1 0,-1 0-1,0 0 1,-5 4 0,1-2 40,0-1 0,-1 1 0,0-2 0,0 1 0,0-1 0,0-1 0,-1 1 0,0-2 0,1 1 1,-12 0-1,-33 0-7013,54-3-1009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6:36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9941,'0'0'3681,"0"0"-1632,0 0-992,0 0-817,0 0-192,0 0-48,0 0-7027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6:37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0 151 15447,'0'0'1089,"0"0"-1049,0 0-102,0 0 81,20-5 8,62-18 18,-75 20-63,1 1 0,-1-2 1,-1 1-1,1-1 0,0 0 0,-1 0 1,0-1-1,0 0 0,7-7 0,-10 9-36,0-1 0,-1 1 0,1 0-1,-1-1 1,0 0 0,0 1 0,0-1-1,-1 0 1,1 0 0,-1 0-1,0 0 1,0 0 0,0 0 0,-1-1-1,0-3 1,0 7 59,0 1 0,0-1 0,0 0 0,-1 1 0,1-1 0,0 1 0,-1-1 0,1 1-1,-1-1 1,1 1 0,-1-1 0,1 1 0,-1-1 0,1 1 0,-1 0 0,1-1 0,-1 1 0,1 0 0,-1-1 0,0 1 0,1 0 0,-1 0-1,1 0 1,-1-1 0,0 1 0,1 0 0,-1 0 0,0 0 0,1 0 0,-2 0 0,-25 0 280,21 0-179,-1 0 2,1 0 0,-1 1 0,0-1 0,1 2-1,0-1 1,-1 1 0,1 0 0,0 0 0,-1 0-1,1 1 1,1 0 0,-1 0 0,-6 5 0,9-5-47,-1 0 1,1 0 0,0 1 0,0-1 0,0 1-1,0 0 1,0 0 0,1 0 0,0 0 0,0 0-1,0 1 1,0-1 0,1 1 0,0-1 0,0 1-1,0-1 1,0 1 0,1 0 0,-1 7 0,1-5-74,0 1 0,0-1 0,1 1 0,0 0 0,0-1 0,1 0 0,0 1 0,0-1 0,1 0 0,-1 0 0,2 0 0,-1 0 0,1-1 0,0 1 0,0-1 0,1 0 0,0 0 0,0 0 0,0-1 0,1 0 0,7 6 0,-3-4-323,0 0 0,0-1 0,0 0 0,21 8 0,-24-12-512,0 0 0,-1 0 1,1-1-1,0 0 0,13 1 0,0-2-3603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6:38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13638,'0'0'160,"8"21"-26,1 0-118,3 7-10,-2 0 0,12 48 0,-15-41 10,-3-14-158,1 1 0,0-2 0,2 1 1,10 21-1,-17-41 117,0-1-1,0 1 1,0 0 0,1-1 0,-1 1-1,0-1 1,1 1 0,-1-1 0,0 1-1,1-1 1,-1 0 0,0 1 0,1-1-1,-1 1 1,1-1 0,-1 0 0,1 1-1,-1-1 1,1 0 0,-1 0 0,1 1-1,0-1 1,5-8-803,0-23 89,-6 27 1017,5-30 112,-3 13 292,1 0 0,1 0 0,9-26 0,-10 40-605,0 1-1,0 0 0,0-1 1,1 1-1,-1 0 1,2 0-1,-1 1 1,1-1-1,-1 1 0,2 0 1,-1 1-1,0-1 1,13-7-1,-7 5-167,-1 1-387,0 0 0,0 1 0,18-7 0,-18 9-3938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6:38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12806,'0'0'1905,"0"0"-1329,0 0 64,0 0 225,0 0 255,0 0-447,11 24-161,-11 29-240,0 22-272,0 17-16,0-1-480,4-9-593,0-16-1264,-4-54-3266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6:38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11989,'0'0'2772,"0"0"-1878,0 0-864,0 0-207,10-6 76,-2 2-23,2 0 1,-1 0-1,0 1 1,1 0-1,-1 1 0,1 0 1,0 1-1,17-1 1,1 3-659,0-2 1,0 0 0,-1-2-1,1-1 1,-1-2 0,37-11-1,-11-3 921,-53 24 1446,0 22-533,1 0 0,8 37 0,-7-50-1088,1-1 0,1 0 0,0 0 0,0-1 0,1 1 0,1-1 0,10 16 0,-14-24-46,0 0-1,1 0 1,0 0 0,0 0-1,-1-1 1,2 0 0,-1 1-1,0-1 1,0 0 0,1 0 0,-1-1-1,1 1 1,3 0 0,-4-1 17,-1 0 0,0-1 0,0 0-1,1 1 1,-1-1 0,0 0 0,1 0 0,-1 0 0,0-1 0,0 1 0,1 0 0,-1-1 0,0 0 0,0 1 0,1-1 0,-1 0 0,0 0 0,0 0 0,0 0 0,0-1 0,-1 1 0,1 0 0,3-4 0,1-2 27,0-1 0,-1 0 0,0 0 1,0-1-1,-1 1 0,0-1 1,-1 0-1,1 0 0,2-15 1,-2 4 420,0-1 1,-2 0 0,1-29-1,-3 49-229,0-1 0,0 0 0,0 0 0,-1 0 0,1 1 0,0-1 0,-1 0 0,1 0 0,-1 1-1,0-1 1,1 0 0,-1 1 0,0-1 0,0 0 0,0 1 0,0 0 0,-1-1 0,1 1 0,0 0 0,-1-1-1,1 1 1,0 0 0,-1 0 0,0 0 0,1 0 0,-1 0 0,1 1 0,-1-1 0,0 0 0,0 1 0,1-1-1,-3 1 1,-7-2 330,1 1-1,-1 0 1,1 1 0,-18 2-1,4-1-373,21-1-181,-26 2-109,28-2 20,0 0 0,-1 0 0,1 0 0,0 1 0,0-1 0,0 0 0,0 1 0,0-1 0,0 1 0,0-1 0,1 1 0,-1-1 0,0 1 0,0 0 0,0 0 0,0-1 1,1 1-1,-1 0 0,0 0 0,1 0 0,-1 0 0,1 0 0,-2 1 0,2 5-4701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6:39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14391,'0'0'1875,"0"0"-821,0 0-219,0 0-160,0 0-459,0 0-187,1 2-47,9 29-142,-1 1 0,-1 0 0,-2 0-1,5 65 1,-10-107 323,1 1-1,1-1 1,0 0 0,0 0-1,1 1 1,5-11-1,2-3-161,1 0-1,20-27 1,-32 49 4,1 0 0,0 0 1,-1 0-1,1 0 1,-1 0-1,1 0 1,0 0-1,0 0 0,0 0 1,0 1-1,-1-1 1,1 0-1,0 1 1,0-1-1,0 1 0,0-1 1,0 1-1,0-1 1,1 1-1,-1 0 1,0-1-1,0 1 0,0 0 1,0 0-1,0 0 1,1 0-1,-1 0 1,0 0-1,0 0 0,0 0 1,0 1-1,0-1 1,0 0-1,0 1 1,1-1-1,-1 0 1,0 1-1,0 0 0,0-1 1,0 1-1,-1 0 1,1-1-1,0 1 1,0 0-1,1 1 0,4 5-45,-1 0 0,0 0-1,0 1 1,6 14 0,-5-10-27,-5-12 110,0 0-113,1 0 5,-1-1 0,1 1 0,-1 0 1,1-1-1,-1 0 0,1 1 0,-1-1 0,1 0 0,-1 0 0,0 0 0,1 0 0,-1 0 0,0 0 1,0 0-1,1 0 0,-1 0 0,0-1 0,1-1 0,-1 2 76,0-1-1,0 1 1,0-1-1,0 1 1,0 0-1,1 0 1,-1-1 0,1 1-1,-1 0 1,1 0-1,-1 0 1,1 1-1,0-1 1,-1 0-1,1 0 1,0 1 0,0-1-1,3 1 1,2-1-134,1 2 0,-1-1 1,1 1-1,-1 0 0,0 1 0,1 0 1,-1 0-1,0 0 0,0 1 0,0 0 1,0 0-1,-1 1 0,1 0 1,-1 0-1,9 9 0,-2-4-810,16 12-1766,-9-9-3425,-14-10-234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6:40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29 5779,'0'0'2833,"0"0"-403,0 0-93,0 0-586,0 0-159,-2-6-316,2 5-1202,-1-1 1,0 1 0,1-1 0,-1 0-1,0 1 1,0 0 0,0-1 0,0 1-1,0-1 1,-1 1 0,1 0 0,0 0 0,-1 0-1,-1-2 1,2 3-59,1 0 0,-1 0-1,1 0 1,-1-1 0,1 1 0,-1 0 0,1 0-1,-1 0 1,0 0 0,1 0 0,-1 1 0,1-1-1,-1 0 1,1 0 0,-1 0 0,1 0 0,-1 0-1,1 1 1,0-1 0,-1 0 0,1 0 0,-1 1-1,-12 19 21,10-13-77,1 1 1,1 0-1,-1 0 0,2 0 0,-1 0 0,1 0 0,0 0 0,1 8 0,0 9-327,-1-23 280,1 1 1,-1-1-1,1 0 1,-1 0-1,1 0 1,0 0-1,0-1 1,0 1-1,0 0 1,0 0-1,0 0 1,0-1-1,0 1 1,1 0-1,-1-1 1,1 1-1,-1-1 1,1 0-1,0 0 0,-1 1 1,1-1-1,0 0 1,0 0-1,0-1 1,0 1-1,3 1 1,-2-1-37,-1-1 1,1 1 0,-1 0 0,1-1-1,-1 0 1,1 1 0,-1-1-1,1 0 1,-1 0 0,1-1-1,-1 1 1,1 0 0,-1-1-1,1 0 1,-1 1 0,1-1-1,-1 0 1,0 0 0,1 0-1,-1-1 1,0 1 0,3-3-1,0-2 108,0 0-1,-1 0 1,0 0-1,0-1 1,-1 0-1,6-13 0,-4-7 2310,9 30-2709,13 23 103,-16-15 330,0 0 1,24 16 0,-30-24-26,0 0 0,0 0 0,1 0 0,-1-1 0,0 0 0,1-1 1,0 1-1,-1-1 0,1 0 0,0 0 0,9 0 0,101-6-339,-114 5 341,0 0 0,-1 1 0,1-1-1,0 1 1,0 0 0,0 0 0,-1-1-1,1 1 1,0 0 0,-1 0 0,1 1-1,-1-1 1,0 0 0,1 0-1,-1 1 1,0-1 0,1 1 0,-1-1-1,0 1 1,0-1 0,0 1 0,-1 0-1,1 0 1,1 2 0,3 17-2618,-5-12-2386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6:40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65 7187,'0'0'7700,"0"0"-5923,0 0-721,0 0-528,0 0-207,0 0-145,-29-65-176,29 65-2946,0 9-7939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6:40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11429,'0'0'2489,"0"0"-1952,0 0-495,0 0-36,5 6-57,0 1 68,2 1-41,0 1 0,0-1 0,1-1 0,13 11 0,-19-16-67,0-1 1,0 0-1,0 1 1,0-1-1,0 0 1,0 0-1,0 0 1,0-1-1,0 1 1,0 0-1,0-1 1,1 1 0,-1-1-1,0 0 1,0 0-1,1 0 1,-1 0-1,0 0 1,0 0-1,1-1 1,-1 1-1,0-1 1,0 1-1,0-1 1,0 0-1,0 0 1,0 0-1,0 0 1,0 0-1,0-1 1,2-1-1,24-29-130,10-10 370,-35 39-6,-1 1-1,1 0 0,-1 1 0,1-1 1,0 0-1,0 1 0,-1-1 1,1 1-1,0 0 0,0 0 0,0 0 1,1 0-1,-1 1 0,5-1 1,-7 2-90,1-1 1,-1 1-1,1 0 1,-1-1 0,0 1-1,1 0 1,-1 0-1,0 0 1,0 0-1,1 0 1,-1 1 0,0-1-1,0 0 1,0 0-1,-1 1 1,1-1 0,0 1-1,0-1 1,-1 1-1,1-1 1,-1 1 0,1-1-1,-1 1 1,0-1-1,0 1 1,1 2 0,1 4 65,-2-6-180,28 97 826,-19-57-5164,-7-35-4539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6:41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15319,'0'0'2977,"0"0"-2176,0 0-609,0 0 80,-13 118-256,13-38-16,0 6 0,0-1-400,11-5-881,-1-13-1456,-6-12-2513,-4-16-2946,0-39 7091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37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1 154 14327,'0'0'1048,"0"0"-797,10 0-168,-6 0-65,2 0 5,0 0-1,0 0 1,0 0 0,0-1-1,-1 0 1,1 0 0,0-1 0,0 1-1,-1-1 1,1 0 0,5-4-1,-2 0 47,0-1 0,1 0 0,-2 0 0,9-10-1,-14 14-47,-1 0-1,0 0 0,0 0 0,0 0 1,0-1-1,0 1 0,-1-1 1,1 1-1,-1-1 0,0 1 0,0-1 1,0 0-1,-1 1 0,1-8 1,-1 11-27,0-3 50,0 0-1,0 0 1,0 0 0,0 0 0,-1 0 0,1 0 0,-1 0 0,-1-3 0,2 5-30,0 1 1,-1 0-1,1-1 0,0 1 0,0 0 0,-1-1 1,1 1-1,0 0 0,-1-1 0,1 1 0,0 0 1,-1 0-1,1-1 0,-1 1 0,1 0 1,0 0-1,-1 0 0,1 0 0,-1-1 0,1 1 1,-1 0-1,1 0 0,0 0 0,-2 0 0,-16 9 186,13-6-168,1 0-1,-1 1 0,1 0 1,0 0-1,0 0 1,1 0-1,-1 1 1,1-1-1,0 1 1,0 0-1,1 0 1,0 0-1,-1 0 1,1 0-1,1 1 1,-1-1-1,1 0 1,0 1-1,0 7 1,0 8 9,0 27-84,1-46 40,1 0-1,-1 0 1,0 0 0,1-1-1,-1 1 1,1 0 0,0 0-1,0 0 1,-1-1 0,1 1-1,0 0 1,1-1-1,-1 1 1,0-1 0,0 1-1,1-1 1,-1 0 0,0 1-1,1-1 1,2 2 0,2-1-27,0 1 0,1-1 0,-1 0 1,1 0-1,-1-1 0,1 0 0,-1 0 1,9-1-1,19 1-2509,-19-1-3120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6:41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13846,'0'0'1556,"0"0"-1442,0 0-455,21-8 237,-4 0 97,-6 2-1,0 1 1,1 1 0,0-1-1,0 2 1,0 0 0,0 0-1,0 1 1,1 1 0,-1 0-1,17 1 1,70 15-1733,-67-9-862,63 5-1,-75-10 1541,-14-1 573,0 1 0,0-1 0,0 0 0,0 0 0,0-1 0,0 1 0,0-2 0,0 1 0,9-3 0,-15 3 612,0 1 0,-1 0 0,1 0 0,0 0 0,0 0 0,0 0 0,0 0 0,0 0 0,0 0 0,0 0 0,0 0 0,-1 0 0,1 0 0,0-1 0,0 1 0,0 0 0,0 0 0,0 0 0,0 0 0,0 0 0,0 0 0,0 0 0,0-1 0,0 1 0,0 0 0,0 0 0,0 0 0,0 0 0,0 0 0,0 0 0,0-1 0,0 1 0,0 0 0,0 0 0,0 0 0,0 0 0,0 0 0,0 0 0,0-1 0,0 1 0,0 0 0,0 0 0,0 0 0,0 0 0,0 0 0,1 0 0,-1 0 0,0 0 0,0 0 0,0-1 0,0 1 0,0 0 0,0 0 0,0 0 0,0 0 0,1 0 0,-1 0 0,0 0 0,0 0 0,0 0 0,0 0 0,0 0 0,0 0 0,1 0 0,-1 0 0,0 0 0,0 0 0,0 0 0,0 0 0,-16-3 2809,-20 4-1060,33-1-1782,-1 1 1,1-1-1,0 1 0,0 0 0,-1 0 0,1 0 0,0 0 0,0 0 0,0 1 0,0 0 0,1-1 0,-1 1 0,0 0 0,1 0 0,-1 0 0,1 1 0,0-1 0,0 1 0,0-1 0,0 1 0,0 0 0,0 0 0,-2 5 0,2 1-69,-1 0-1,1 1 0,1 0 0,-1-1 0,2 1 1,0 16-1,0-25-27,0 1 0,0-1 0,0 1 0,0-1 0,1 1 0,-1-1 0,0 0 0,1 1 0,-1-1 1,1 1-1,0-1 0,0 0 0,-1 0 0,1 1 0,0-1 0,0 0 0,0 0 0,0 0 0,0 0 0,0 0 0,0 0 0,2 1 0,0-1-50,1 1 0,-1-1 0,0 1 0,1-1 0,-1 0 0,1 0 0,-1-1 0,1 1 0,3-1 0,-1 1-70,0-1-1,0 0 1,0-1-1,0 1 1,0-1-1,0 0 1,0-1-1,0 1 1,-1-1-1,1 0 1,5-4-1,12-12-171,-18 13 281,0 1-1,0 0 1,0 0 0,1 0-1,8-4 1,-11 7 16,-1 1-1,0-1 1,0 0-1,1 1 1,-1 0-1,0-1 1,1 1-1,-1 0 1,1 0-1,-1 1 1,0-1-1,1 0 1,-1 1-1,0-1 1,0 1-1,1 0 1,-1 0-1,0 0 1,0 0-1,2 1 1,5 4 22,-1 0 1,0 1 0,0 0 0,9 11 0,26 21 120,-40-37-183,0 0 0,1 0 0,-1 0-1,1 0 1,-1-1 0,1 1 0,0-1 0,-1 0 0,1 0 0,0 0 0,0-1 0,5 1 0,-7-1-99,-1 0 0,1 0 0,-1-1 0,1 1-1,-1 0 1,0-1 0,1 1 0,-1-1 0,1 1 0,-1-1 0,0 0 0,0 0-1,1 0 1,-1 1 0,0-1 0,0 0 0,0 0 0,0-1 0,1 0-1,16-30-2038,3-2 2256,-20 33 152,0-1-1,0 1 1,0 0-1,1 0 1,-1 0 0,1 0-1,-1 0 1,1 0-1,-1 0 1,1 0-1,-1 0 1,1 1 0,0-1-1,-1 1 1,1-1-1,0 1 1,-1 0 0,5-1-1,0 14 2022,3 11-2261,26 57 1093,-30-72-2506,0 0 0,0-1 0,11 13 0,-14-20-7825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6:42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33 11605,'0'0'4770,"0"0"-4289,0 0-401,0 0-48,0 0-64,0 0-448,-9-33-3122,14 49 384,3 3-4785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6:42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7940,'0'0'162,"0"0"388,0 0 488,0 0-24,0 0 221,13 11-309,3 3-714,-9-9-156,0 0 0,-1 1 0,0 0 0,0 0 0,-1 0 1,0 1-1,0-1 0,0 1 0,6 13 0,4 13-46,15 27 286,-27-55-421,-1-1-1,1 0 0,0 0 1,1 0-1,-1 0 1,1 0-1,-1-1 1,1 1-1,9 4 0,-11-7 48,-1 0-1,1 0 0,0 0 0,0-1 0,1 1 0,-1-1 0,0 0 1,0 1-1,0-1 0,0 0 0,0 0 0,0 0 0,0 0 0,1-1 0,-1 1 1,0-1-1,0 1 0,0-1 0,0 0 0,0 0 0,0 1 0,-1-2 0,4 0 1,3-4 60,0-1 1,-1 1-1,14-16 0,7-5 399,-26 24-212,1 1-1,0 0 1,0 1-1,0-1 1,0 0 0,1 1-1,-1 0 1,0-1-1,0 1 1,1 1-1,-1-1 1,1 0-1,-1 1 1,7 0-1,-7 0-87,-1 1 0,1-1-1,-1 1 1,1 0 0,-1 0 0,0 0-1,0 0 1,1 0 0,-1 1 0,0-1-1,0 1 1,0-1 0,0 1 0,0 0-1,-1 0 1,1 0 0,0 0-1,-1 0 1,1 0 0,1 5 0,5 8 45,0 0 0,-1 1 0,0 0 0,5 24 0,-5 10-2410,-7-20-9295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6:53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1 253 6355,'14'-17'-53,"47"-54"39,-50 58 31,-2-1-1,1 1 0,-2-2 1,12-24-1,-14 26 30,0 1-1,0 0 1,10-11-1,-16 22 21,1 0 0,0 0 0,-1 1 0,1-1 0,0 0 0,0 0 0,-1 1-1,1-1 1,0 1 0,0-1 0,0 1 0,0-1 0,0 1 0,0-1 0,0 1 0,1-1-1,-1 1 44,-1 0-1,1 0 0,-1 1 0,1-1 0,-1 0 1,0 0-1,1 0 0,-1 0 0,0 0 0,1 1 1,-1-1-1,1 0 0,-1 0 0,0 0 0,1 1 1,-1-1-1,0 0 0,0 1 0,1-1 0,-1 0 1,0 1-1,0-1 0,1 0 0,-1 1 0,0-1 0,0 0 1,0 1-1,0-1 0,1 1 0,-1-1 0,0 1 1,0-1-1,0 0 0,0 1 0,0-1 0,0 1 1,0-1-1,0 0 0,-1 2 0,0 75 4955,3 85-4795,4-128-250,-1-9-1944,-3-6-3503,-2-16-531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6:56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631 45 6931,'0'0'1454,"0"0"-341,0 0 226,0 0 411,0 0-325,0 0-435,1-1-537,-1 0 1,0-1-1,1 1 1,-1 0-1,0-1 1,0 1-1,0 0 1,0-1-1,0 1 1,0-1-1,-1-2 1,-13-1-313,-1 0 1,0 1-1,0 0 0,-1 1 1,1 1-1,-22-1 0,-95 6 756,118-1-892,0 0 0,0 1 0,1 0 0,-1 1 0,1 1 0,0 0 0,0 1 0,1 0 0,0 1 0,0 0 0,-14 11 0,4 0 6,1 1-1,1 0 0,0 1 1,-26 37-1,35-40-24,2 0 1,0 1-1,1 0 0,1 0 0,1 0 0,0 1 0,2 0 0,0 0 0,-3 39 1,5-37 5,2-1 0,0 1 0,1 0 1,4 26-1,-3-38 3,1 1 0,-1-1 0,2 0 1,-1 0-1,1-1 0,0 1 0,1-1 1,0 0-1,1 0 0,-1-1 0,13 13 0,-6-8-3,1-1-1,0 0 0,1-1 0,0-1 0,1 0 0,0 0 0,0-2 0,1 0 0,29 9 0,-15-9 3,1-1-1,-1-1 0,1-2 0,46 0 1,-56-3 12,-1-1 0,0 0 0,0-1 1,-1-1-1,24-7 0,-20 3-5,0 0 0,-1-2 0,0-1 0,0 0 0,38-26-1,-52 29-5,1 0-1,-1 0 0,-1 0 1,1-1-1,-1 0 0,0-1 1,-1 1-1,0-1 0,-1-1 1,0 1-1,0-1 0,-1 0 1,0 0-1,0 0 0,2-17 1,18-179 191,-18 124-188,-5 73 27,-1-1 0,-1 0 0,0 0-1,0 0 1,-1 0 0,0 1 0,-1-1 0,0 1 0,-1 0 0,-5-12 0,-5-13 2,14 33 15,-1-1-1,0 0 0,0 0 1,0 1-1,0-1 0,0 1 1,-1-1-1,1 1 0,0-1 1,-1 1-1,1 0 0,-1-1 1,1 1-1,-1 0 0,0 0 1,0 0-1,1 1 0,-1-1 1,-3-1-1,-43-5 814,7 2-192,33 3-481,0 1 0,0 0 0,1 0 0,-14 1 0,16 0-48,4 0-126,1 0 18,0 0-18,0 0-45,0 0-32,0 0-316,0 0-946,0 0-227,2 0-4599,-2 0-655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7:04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96 128,'0'0'12817,"0"0"-9269,0 0-2977,0 0-430,0 0 57,-4-3-94,-15-7 106,18 10-206,1-1 0,-1 1 0,1-1-1,-1 1 1,1 0 0,-1-1 0,1 1-1,-1-1 1,1 1 0,0-1-1,-1 1 1,1-1 0,0 1 0,-1-1-1,1 1 1,0-1 0,0 1 0,0-1-1,-1 0 1,1 1 0,0-1 0,0 1-1,0-1 1,0 0 0,0 1-1,0-1 1,0 1 0,0-1 0,1 0-1,-1 1 1,0-1 0,0 1 0,0-1-1,1 1 1,-1-1 0,0 1-1,0-1 1,1 1 0,-1-1 0,0 1-1,2-2 1,14-13-102,-5 8 82,0 2-1,1 0 0,-1 0 1,1 1-1,0 0 1,0 1-1,24-3 1,4 2-42,43 2 0,-81 2 61,0 1 1,0-1-1,-1 0 0,1 1 0,0 0 1,-1-1-1,1 1 0,-1 0 1,1 0-1,-1-1 0,1 1 0,-1 0 1,1 1-1,-1-1 0,0 0 1,0 0-1,1 1 0,-1-1 0,0 0 1,0 1-1,0-1 0,-1 1 1,1-1-1,0 1 0,-1 0 0,1-1 1,0 1-1,-1 0 0,0-1 1,1 1-1,-1 0 0,0 0 0,0-1 1,0 4-1,0 4 37,0 1 1,0 0-1,-1-1 1,0 1-1,-3 11 1,-1-6-21,0 0 1,-1-1 0,-1 1-1,0-1 1,-1-1 0,-18 24 0,-66 71-4,60-76 17,16-17-8,1 1-1,1 1 0,0 0 0,-12 20 0,26-36-29,0-1 0,0 0 0,0 1 0,0-1-1,1 0 1,-1 1 0,0-1 0,0 1 0,1-1-1,-1 0 1,0 0 0,0 1 0,1-1 0,-1 0-1,0 1 1,1-1 0,-1 0 0,1 0 0,-1 0-1,0 1 1,1-1 0,-1 0 0,0 0 0,1 0-1,-1 0 1,1 0 0,-1 0 0,1 0-1,-1 0 1,0 0 0,1 0 0,-1 0 0,1 0-1,-1 0 1,0 0 0,1 0 0,-1 0 0,1-1-1,2 1-20,30 3 274,-1-1-1,1-3 1,0 0 0,0-2-1,-1-1 1,1-2-1,-1-1 1,0-2 0,46-19-1,-63 21-58,-14-7-3077,-1 9-2835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7:05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681 19 9444,'0'0'2882,"0"0"-575,0 0-661,0 0-293,0 0-94,0 0-565,-6-2-235,-5-2-351,0 1-1,-1 0 1,1 1 0,-1 0-1,0 1 1,0 0 0,1 1 0,-1 0-1,-15 2 1,6 2-16,-1 1 0,1 0 0,0 1 0,-29 14 1,-9 9-19,1 3 0,-71 53 1,116-77-80,1 2 1,0-1-1,1 2 1,0-1 0,1 1-1,0 1 1,1 0-1,0 1 1,-14 25-1,16-22-5,0 1-1,1 1 1,1-1-1,1 1 1,0 0-1,2-1 1,0 2-1,0 17 1,1-11 7,-1 6 7,2 1 1,1 0-1,1-1 1,2 0-1,8 38 1,-4-44-15,0-2 0,1 1 1,1-1-1,2-1 0,15 25 0,-18-35 3,0 1-1,1-1 1,1-1-1,0 0 1,1 0-1,0-1 1,0 0-1,1-1 1,20 10 0,-11-8 1,1-2 1,0 0 0,0-1-1,0-2 1,1 0 0,0-2-1,0 0 1,1-2 0,39-1-1,-39 0 5,-1-2-1,1 0 1,-1-2-1,0-1 1,0 0-1,27-10 1,-35 8 4,0-1 1,0 0 0,-1-1-1,0-1 1,-1 0 0,1-1 0,-2-1-1,0 0 1,0 0 0,-1-2 0,0 1-1,-1-2 1,-1 1 0,0-1 0,-1-1-1,0 0 1,-1 0 0,-1-1-1,10-31 1,-8 16 6,-1-2 0,-2 1 0,4-63 0,-12-100 62,2 181-53,-1-1 0,-1 1 0,0-1-1,-1 1 1,-1 0 0,0 0 0,-1 0 0,-1 0-1,0 1 1,0 0 0,-2 0 0,1 1 0,-2 0-1,1 0 1,-2 1 0,1 0 0,-2 1 0,1 0 0,-1 0-1,-21-13 1,8 9 129,9 3 53,-2 1 0,1 1 1,-1 1-1,-1 0 0,-25-7 0,40 15-211,0-1 0,0 1 0,0 0 0,0 0 0,0 0-1,-1 0 1,1 1 0,0-1 0,0 1 0,0 0 0,0 0 0,0 0-1,0 0 1,0 0 0,1 1 0,-4 1 0,4-2-347,1 1 0,-1-1 0,1 0 1,-1 0-1,1 1 0,0-1 0,0 1 1,-1 0-1,1-1 0,0 1 0,0 0 1,0 0-1,1-1 0,-1 1 0,0 0 1,0 3-1,1 3-7359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7:12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7587,'0'0'4800,"0"0"-3314,0 0-1443,0 0-35,7 0 676,-6 0-5370,-5 0-1266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7:14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2661 4082,'0'0'1342,"0"0"-593,0 0-308,0 0 431,0 0 539,0 0 177,-4 2 61,2 0-1168,1-1-290,0 0 0,0 0 0,0 0 1,0-1-1,0 1 0,0 0 0,-1 0 1,1-1-1,0 1 0,0-1 1,-1 1-1,1-1 0,-2 1 0,2-1 836,1 0-272,0 0-58,0 0-220,0 0-34,0 0-176,0 0-206,0-15 6,2-13 191,0-1-1,2 1 1,1 0 0,1 0-1,17-48 1,67-131 95,-59 141-216,7-5 38,2 2 0,73-93 0,-62 91-161,166-208 73,-96 130-65,-73 81 18,59-111 0,-33 51 5,-36 69 37,3 2 0,2 1 0,67-67 1,-44 58-20,2 2 0,2 3 1,124-79-1,-46 43 42,-56 35 13,142-70 0,-206 118-85,18-9 171,67-21 0,-75 38-6394,-38 5 1295,0 0-873,0 0 675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7:15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12518,'0'0'1440,"0"0"-637,0 0-50,0 0-476,0 0-82,12-1-83,75-3 592,-75 5-592,0-1-1,-1 2 0,1-1 0,0 2 1,-1 0-1,19 7 0,-12-2 48,1 0-1,-2 2 0,0 0 1,0 1-1,21 18 0,-33-24-69,1 0 1,-1 1-1,0 0 0,-1-1 0,0 2 0,0-1 0,0 0 0,0 1 0,-1 0 0,0 0 0,-1 0 0,0 0 0,0 0 0,0 0 0,-1 1 0,0-1 0,0 13 1,-1-1 80,1-11-49,-1 0 1,0 1 0,0-1-1,-1 1 1,0-1 0,0 0-1,-1 0 1,0 1 0,-1-1-1,0 0 1,-4 8 0,-55 81 1068,54-89-443,7-7-972,0-1-1,1 1 1,-1 0-1,1-1 1,-1 1 0,1 0-1,0-1 1,-1 1-1,1 0 1,0-1 0,-1 1-1,1 0 1,0 0-1,0 0 1,-1-1 0,1 1-1,0 0 1,0 0-1,0 0 1,0 0 0,0-1-1,0 1 1,1 0-1,-1 1 1,0 10-9054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37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1 335 3842,'0'0'10879,"0"0"-8787,0 0-2167,0 0 54,10-2 32,-3 0-6,0 0 0,0 0 0,0-1 0,0 1 0,-1-2 0,1 1 0,-1-1 0,0 0 1,0 0-1,9-8 0,9-13 145,-1 0 1,34-48-1,-50 63-206,-1 0 1,-1 0-1,0 0 1,-1-1-1,0 0 0,0 0 1,-1 0-1,0 0 0,-1-1 1,-1 1-1,1-17 1,-2 27 65,0 0 1,-1 0 0,1-1-1,-1 1 1,1 0-1,-1 0 1,1 0 0,-1 0-1,0 0 1,1 0 0,-1 1-1,0-1 1,0 0 0,0 0-1,0 0 1,0 1 0,0-1-1,0 0 1,0 1 0,0-1-1,0 1 1,0-1 0,0 1-1,0 0 1,0 0 0,0-1-1,0 1 1,-1 0-1,1 0 1,0 0 0,0 0-1,-2 0 1,0 0 8,-1 0-1,1 0 1,0 0-1,-1 0 1,1 1-1,0-1 1,0 1-1,-1 0 1,1 0-1,0 0 1,-4 2-1,2 2 17,0 0-1,1 0 1,0 0-1,0 0 1,0 1-1,1 0 1,-4 7-1,-5 7 18,-9 18 35,1 1 0,2 0 0,-21 72 0,35-100-72,-1 9 79,0-1 0,2 1 0,0 0-1,1 0 1,2 40 0,0-37-83,0-17-1,0 1 1,1 0 0,0 0-1,0-1 1,0 1 0,1 0-1,0-1 1,0 1 0,5 8-1,-5-11-17,0-1-1,0 0 1,0 0-1,1 0 0,-1-1 1,1 1-1,0 0 1,-1-1-1,1 0 0,1 1 1,-1-1-1,0-1 1,0 1-1,1 0 0,-1-1 1,1 0-1,-1 1 1,1-1-1,5 0 0,8 1-246,1-1-1,-1 0 1,1-2-1,0 0 0,-1-1 1,1-1-1,25-7 1,-10 1-1384,-1-2 0,52-26 1,-82 36 1386,1 0 0,-1 0 1,0 0-1,0-1 1,0 1-1,0-1 1,0 1-1,0-1 1,-1 0-1,1 0 0,1-2 1,13-23-3272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7:18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11093,'0'0'854,"0"0"-598,0 0-77,0 0 34,0 0 137,0 0-86,1 0-21,0 0 0,0 0 0,0 0-1,0 0 1,0 0 0,0 0 0,0 0 0,0 0 0,0 0 0,0 0 0,0 1 0,0-1 0,-1 0 0,1 1 0,1 0 0,52 97 825,66 168-1,-104-219-939,-1 1-1,-2 0 1,-3 1-1,-2 0 1,-2 1-1,0 54 1,-5 36 270,-2 163-204,-3-269-97,-1-1-1,-1 1 1,-2-1 0,-17 46-1,14-48-5,1 0 0,2 1 1,1 0-1,2 0 0,-2 42 0,7-37-68,-2 0 0,-1 0 0,-1 1 0,-3-2 0,-1 1 0,-1-1 0,-19 46 0,-169 302 592,175-344-587,-12 11 316,24-38-274,1 1 1,-13 26-1,20-37-384,2-3-6714,2-2 2490,-1-1 4426,3-4-3613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7:18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3 9444,'0'0'1649,"0"0"-761,0 0-279,0 0 402,0 0-48,0 0-940,0 0 0,-1 0-1,1 0 1,0-1 0,0 1 0,0 0 0,-1 0 0,1 0-1,0 0 1,0-1 0,-1 1 0,1 0 0,0 0-1,0 0 1,-1 0 0,1 0 0,0 0 0,-1 0 0,1 0-1,0 0 1,0 0 0,-1 0 0,1 0 0,0 0-1,0 0 1,-1 0 0,1 0 0,0 0 0,-1 0 0,1 0-1,0 0 1,0 1 0,-1-1 0,1 0 0,0 0-1,0 0 1,-1 1 0,0 1 0,1 0 1,-1 0-1,0 1 0,1-1 1,0 0-1,-1 1 0,1-1 1,0 1-1,0-1 0,0 1 0,0-1 1,1 0-1,0 5 0,9 34 11,-3-19 162,0 0 0,1 0 1,1-1-1,23 39 0,-28-54-187,1 1 1,0-1 0,0 0-1,0 0 1,1-1-1,0 0 1,0 0 0,1 0-1,-1 0 1,1-1 0,0 0-1,0-1 1,0 0-1,0 0 1,1 0 0,-1-1-1,1 0 1,8 1-1,-5-1-8,0 0 0,1-1 0,0-1 0,-1 0 0,1 0 0,-1-1 0,1-1 0,-1 0 0,0 0 0,0-1 0,0 0 0,0-1 0,0-1 0,-1 0 0,13-7 0,6-5 152,-1-2 0,-1-1-1,-1-1 1,35-37-1,-55 47 959,-2 5-4463,-4 6-3176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7:46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1 146 10837,'0'0'1619,"0"0"-58,0 0-427,0 0-758,11-5-435,18-8 104,2 2-1,-1 1 1,1 1-1,64-8 1,141-6 114,-179 20-140,46-4-1290,-39-7-2679,-60 12 3321,16-7-840,-19 9 1250,-1-1 0,1 1 0,-1-1 0,1 1 0,-1-1 0,1 1 0,-1-1 0,0 0 0,1 1 0,-1-1 0,0 1 0,1-1 0,-1 0 0,0 1 0,0-1 0,0 0 0,0 1 0,1-2 0,-1-8-3930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7:47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 3314,'0'0'5722,"0"0"-3363,0 0-2279,1 5-262,3 5 231,1 0-1,0-1 1,0 0-1,0 0 1,1 0-1,10 11 1,-5-7 111,-1 0 1,11 23 0,-17-28-60,0 1 0,-1 0 0,0 0 0,0 0 0,-1 0 1,-1 1-1,0-1 0,0 1 0,0 9 0,-2-16-27,1 0-1,0 0 1,-1-1-1,0 1 1,1 0 0,-1-1-1,0 1 1,-1-1-1,1 1 1,0-1 0,-1 1-1,1-1 1,-1 0-1,0 0 1,1 0 0,-1 0-1,0 0 1,0 0-1,-1 0 1,-3 2 0,-6 3 126,0-1 0,0 0 0,-14 5 1,9-4-112,-4 2-73,-59 27 304,72-32-531,1 1 0,-1 0 0,1 0 0,0 0-1,0 1 1,1 0 0,-7 8 0,4 2-4186,6-1-3046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7:48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1136 17 48,'0'0'1254,"0"0"2094,0 0-1104,0 0-646,0 0-323,0-3-37,0-8 45,0 8-306,0 3-532,0 0-146,0 0-40,0 0-184,0 2-102,2 96 520,0 47 124,-3-120-465,-1-1 0,-2 0 0,-11 44 0,0-22-27,-1 0 1,-3-2-1,-45 80 0,44-93-61,-1-2 0,-2 0 1,0-1-1,-2-1 0,-50 42 0,14-23 339,-1-2-1,-3-4 1,-89 43 0,46-35 586,-156 47-1,169-71-633,88-22-60,7-2-5924,-1 0-6090,1-4 9670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7:48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4 0,'0'0'8249,"0"0"-5095,0 0-2514,0 0-331,0 0 772,-5-2-110,2 2-948,1-1 0,-1 1 0,0 0 0,0 0 0,1 0 0,-1 0 0,0 0 0,0 0 0,1 1 0,-1-1 0,0 1 1,1 0-1,-1 0 0,0 0 0,1 0 0,-1 0 0,1 0 0,0 1 0,-1-1 0,-1 3 0,-11 8 11,1-1 1,-13 15-1,14-13 6,-6 5 103,2 1 0,0 0 0,1 2 0,-17 26 0,26-35-36,1 0 0,0 0 0,1 1 0,0 0 0,1-1 0,0 2 0,1-1 0,1 0 0,-2 27 0,4-24-102,0-1 1,1 0-1,0 1 1,1-1-1,4 16 0,-3-24-4,0 0-1,0 0 0,0 0 0,1 0 0,0 0 0,0-1 0,0 1 1,1-1-1,0 0 0,1-1 0,-1 1 0,7 4 0,8 5 13,1-1 0,0-2 0,1 0 0,1-1 0,-1-1-1,2-1 1,-1-1 0,1-1 0,38 6 0,21-1-1175,121 2 0,-168-13-2104,-29-1-1971,-7 0 494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8:51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24 14407,'0'0'429,"0"0"-538,23 0 50,300 0 443,546 24 1078,-711-10-1376,129 5 1005,-290-19-876,-1-1 0,0 1 0,0-1 0,1 1 0,-1-1 0,0 0 0,1 0 0,-6-3 0,-14-5 27,-23-3-244,-1 2-1,0 2 1,-77-3 0,-149 11-496,202 2 314,-445 26 125,133-5 363,200-16 790,231 0-1086,546 1 69,-479-10-37,271-7-76,130-2 78,-506 9 3,-12-3 67,-20-7 142,-12 2-200,-1 2-1,-70-8 1,-81 5-161,138 9 79,-659-7-159,593 9 180,-46 7 89,151-4-104,17 2-105,20 4 9,38 2 110,98 4-1,75-10 118,-195-5-107,720 0 238,-941 0-136,-917 25-53,1069-24-9,15-1 55,0 1 0,1 0 0,-1 0 1,-13 4-1,23-5-98,1 0 1,-1 0-1,0 0 1,0 0 0,0 1-1,0-1 1,1 0-1,-1 0 1,0 0-1,0 0 1,0 1-1,0-1 1,0 0-1,1 0 1,-1 0-1,0 0 1,0 1-1,0-1 1,0 0-1,0 0 1,0 0-1,0 1 1,0-1-1,0 0 1,0 0-1,0 1 1,0-1-1,0 0 1,0 0-1,0 0 1,0 1-1,0-1 1,0 0-1,0 0 1,0 0-1,0 1 1,-1-1-1,1 0 1,0 0-1,0 0 1,0 1-1,0-1 1,0 0-1,-1 0 1,1 0-1,0 0 1,0 0 0,0 1-1,0-1 1,-1 0-1,1 0 1,0 0-1,0 0 1,0 0-1,-1 0 1,1 0-1,0 0 1,0 0-1,-1 0 1,12 4-37,-1-2 0,1 1 0,0-1 0,0-1 0,19 1 0,-10-1 37,167 6 140,0-8-1,310-41 1,-416 31-976,110 0-1,-198 11-2716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8:56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21 100 15111,'0'0'1374,"0"0"-875,0 0-336,0 0 13,0 0 221,0 0 371,-3-2 81,2 2-720,0-1 0,0 1 0,0 0 1,0-1-1,0 1 0,0-1 0,0 1 0,0-1 0,0 0 1,0 1-1,0-1 0,1 0 0,-1 0 0,0 1 1,0-1-1,1 0 0,-1 0 0,0-1 0,3 0-122,0 1 0,0 1 0,0-1-1,0 0 1,0 0 0,0 1-1,0-1 1,0 1 0,0 0 0,1 0-1,2 0 1,-2-1 11,592-43 825,-430 40-652,94-7 176,406-7 283,-516 19-569,383 12 303,328-13 3,-641 16-243,-105-4-126,375 5-20,-45-3 103,287 12 102,3-27-173,-294-1 116,-111 2-18,-329 0-117,0 0 77,0 0-46,0 0-82,0 0-1,0 0 1,0 0-1,0 0 0,0-1 1,0 1-1,0 0 0,0 0 1,0 0-1,0 0 1,0 0-1,0 0 0,0-1 1,0 1-1,1 0 1,-1 0-1,0 0 0,0 0 1,0 0-1,0 0 0,0 0 1,0 0-1,0 0 1,0 0-1,1 0 0,-1-1 1,0 1-1,0 0 0,0 0 1,0 0-1,0 0 1,0 0-1,1 0 0,-1 0 1,0 0-1,0 0 0,0 0 1,0 0-1,0 0 1,0 0-1,1 0 0,-1 0 1,0 0-1,0 0 1,0 1-1,0-1 0,0 0 1,0 0-1,0 0 0,1 0 1,-1 0-1,0 0 1,0 0-1,0 0 0,0 0 1,0 0-1,0 1 0,0-1 1,0 0-1,0 0 1,0 0-1,0 0 0,1 0 1,-1 0-1,0 1 1,6 9-5985,-5-1-7658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19:27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177 236 9412,'0'0'3263,"-20"-2"-1222,-55-6-842,-7-2 2933,149 6-3292,399 11-1144,-459-7 44,-1 0 1,1 0 0,0-1-1,-1 0 1,1 0 0,-1 0-1,1-1 1,7-3 0,-12 4 68,0-1 0,1 1-1,-1-1 1,0 1 0,0-1 0,0 0 0,0 0 0,0 0 0,-1 0-1,1 0 1,0 0 0,-1-1 0,0 1 0,0-1 0,1 1 0,-1-1-1,-1 1 1,1-1 0,0 1 0,-1-1 0,1-4 0,0 1-135,0 0 1,0 0 0,-1 1 0,0-1-1,0 0 1,-1 0 0,0 0-1,0 0 1,0 1 0,-1-1-1,1 0 1,-1 1 0,-3-6 0,1 5 401,0 0 1,0 1-1,-1-1 1,1 1 0,-1 0-1,0 1 1,0-1 0,-1 1-1,0 0 1,-10-6 0,7 3 1888,11 4-538,21 6-980,-9 3-313,0 1-1,0 0 1,0 1 0,-1 1-1,0 0 1,0 1 0,18 19 0,-29-28-66,-1 1 0,1-1 1,-1 1-1,0 0 0,0 0 0,0 0 1,0 0-1,0 0 0,0 0 1,0 0-1,-1 0 0,1 0 1,-1 0-1,1 0 0,-1 0 1,0 0-1,0 1 0,0-1 1,0 0-1,0 0 0,0 0 0,-1 0 1,1 0-1,-1 1 0,0-1 1,1 0-1,-1 0 0,0 0 1,0 0-1,-3 3 0,-2 4 101,-1 1 0,0-1 0,0-1 0,-12 11 0,19-19-167,-34 30 212,0-2 0,-61 38 1,94-65-219,-1-1-1,1 1 1,-1 0 0,1 0 0,0 1 0,0-1 0,0 0 0,-1 0 0,1 0 0,0 1 0,1-1 0,-1 1 0,0-1 0,0 1 0,1-1-1,-1 1 1,0-1 0,1 1 0,0-1 0,-1 1 0,1 2 0,-1 12-3419,1-11 1440,0 3-6088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0:09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14 11445,'-18'10'1067,"2"-1"-531,-61 30 167,15-15 2970,61-24-3041,1 0-621,4 0-243,97 2 42,134-5 656,-204 1-852,0-2-1,0-1 1,0-1 0,0-2 0,37-15 0,-31 3-2391,-36 19 2570,-1 1 1,1-1 0,-1 1-1,1-1 1,-1 1-1,1-1 1,-1 1 0,1-1-1,-1 1 1,0-1 0,1 1-1,-1-1 1,0 0 0,0 1-1,1-1 1,-1 0 0,0 1-1,0-1 1,0 1 0,0-1-1,0 0 1,0 0-1,0-11-6222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38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30 2337,'0'0'4237,"0"0"-921,0 0-886,0 0-762,0 0-161,-18-5-512,-4-2-741,13 3-58,-1 1-1,0 0 1,0 1 0,-1 0 0,1 0-1,0 1 1,-14 1 0,23 0-158,-1 0 0,1 0 0,-1 0 0,1 1 0,-1-1 0,1 0 0,-1 1 0,1-1 0,0 1 0,-1 0 0,1-1 0,0 1 0,0 0 1,-1 0-1,1 0 0,0 0 0,0 0 0,0 0 0,0 0 0,0 0 0,0 0 0,0 1 0,1-1 0,-1 0 0,0 1 0,1-1 0,-1 0 0,1 1 0,-1-1 0,1 1 1,0-1-1,-1 1 0,1-1 0,0 0 0,0 1 0,0-1 0,0 1 0,1-1 0,-1 3 0,1 4-45,0-1 0,0 1 0,1-1 0,0 1 0,0-1-1,5 10 1,-2-4 8,-2-7-3,0 0 0,-1 0 0,2 0 0,-1 0 0,1-1 0,4 6 0,2-2 6,-8-7 0,0 0-1,0 0 0,0 0 0,-1 0 0,1 0 0,-1 1 1,1-1-1,-1 0 0,0 1 0,2 3 0,9 19 62,-12-24-59,1 0 0,-1-1 0,0 1 1,1 0-1,-1-1 0,0 1 0,1 0 0,-1 0 0,0 0 0,0-1 0,0 1 0,0 0 1,1 0-1,-1 0 0,0-1 0,-1 1 0,1 0 0,0 0 0,0 0 0,0-1 0,0 1 1,-1 0-1,1 0 0,0-1 0,-1 1 0,1 0 0,0-1 0,-2 2 0,-20 9 154,-1 0-99,15-7-36,-1 0 0,1-1 1,-1 0-1,-16 4 0,0 0-117,25-7-2,-14 3-262,10-4-4193,4 1-4850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0:09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11525,'0'0'1158,"0"0"-1113,0 0-186,18-2 122,-2 0 34,-5 1 3,1-1 0,-1 1 0,0 1 0,0 0 0,0 1 0,1 0 0,-1 1 0,18 4 0,-15-2 48,0 1 0,-1 0 1,1 1-1,-1 0 0,-1 1 1,1 1-1,21 17 0,-32-23 17,-1-1-1,1 1 1,-1 1-1,1-1 1,-1 0-1,1 0 1,-1 0 0,0 1-1,0-1 1,0 1-1,-1-1 1,1 1-1,-1-1 1,1 1-1,-1-1 1,0 1-1,0-1 1,0 1-1,0-1 1,0 1-1,0-1 1,-1 1-1,-1 4 1,0-1 112,0 0 0,0-1 0,-1 1 0,0 0 0,0-1 0,0 0 0,-1 0-1,-5 7 1,-18 15 131,-1-2 1,-34 25-1,24-21-189,32-24-151,0 0 1,1 0 0,-1 0 0,1 0-1,0 1 1,-6 9 0,3 11-3277,7-14-3433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0:18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36 13206,'0'0'624,"0"0"-349,0 0-104,0 0 509,-20-8 635,-1 0-842,-41-11-1,59 19-438,1-1 0,-1 1 0,0 0 1,1 0-1,-1 1 0,0-1 0,1 0 0,-1 1 0,1 0 1,-1 0-1,0 0 0,1 0 0,0 0 0,-1 0 1,1 0-1,0 1 0,-1-1 0,1 1 0,0 0 0,0 0 1,1 0-1,-1 0 0,0 0 0,-1 2 0,-1 1 22,1 0-1,0 0 0,0 1 1,1-1-1,0 1 0,0-1 1,0 1-1,-1 6 0,2-10-89,1 0 0,-1-1 0,1 1 0,-1 0 0,1 0 0,0 0 0,0 0-1,0 0 1,0 0 0,0 0 0,0 0 0,1 0 0,-1 0 0,0 0-1,1 0 1,0 0 0,-1-1 0,1 1 0,0 0 0,0 0 0,0-1-1,0 1 1,0 0 0,1-1 0,-1 0 0,2 3 0,1-3-82,0 0 0,0 1 0,0-1 0,0-1 1,0 1-1,0 0 0,0-1 0,0 0 0,0 0 0,0 0 0,0-1 1,5 0-1,-3-1-5,-1 1 0,1-1 0,-1 0 0,1-1 0,-1 1 0,0-1 1,0 0-1,0 0 0,0 0 0,-1-1 0,0 0 0,1 0 0,-1 0 0,0 0 0,5-10 1,21-17 125,-29 30 270,-1 1 602,0 7 1284,0 4-2002,-1 2-53,1 1 0,1 0 1,0-1-1,5 22 0,-4-30-174,0 0 0,0 0-1,0 0 1,1 0-1,0-1 1,0 1-1,0-1 1,0 0-1,0 1 1,1-1-1,0-1 1,0 1-1,0-1 1,0 1-1,7 2 1,-1 0-502,0-1 1,0-1-1,0 0 0,1 0 1,0-1-1,0-1 1,0 1-1,0-2 0,0 0 1,0 0-1,1-1 1,-1 0-1,18-3 0,-18 2 274,0-1 0,0-1 0,-1 1 0,1-2 0,-1 1 0,1-1 0,-1-1-1,-1 0 1,1 0 0,-1-1 0,1-1 0,-2 1 0,16-15 0,-21 17 390,0 0 1,0 0 0,0-1 0,0 1 0,-1-1 0,0 1-1,0-1 1,3-10 0,-5 13 253,1-1 0,-1 0-1,1 0 1,-1 1 0,0-1 0,0 0-1,0 0 1,-1 1 0,1-1-1,-1 0 1,0-3 0,-1 5-74,1 0 1,0 0-1,0 1 0,-1-1 1,1 0-1,0 1 0,-1-1 1,1 1-1,0-1 0,-1 1 1,1-1-1,-1 1 0,1 0 1,-1 0-1,1 0 1,-1 0-1,1 0 0,-3 1 1,-29 2 1390,31-2-1605,-1 0 1,1 0-1,0 0 1,0 0-1,0 0 1,-1 1-1,1-1 1,0 1-1,1 0 0,-1-1 1,0 1-1,0 0 1,1 0-1,-1 0 1,1 0-1,0 0 1,-1 0-1,1 1 1,0-1-1,-1 3 1,0 3-47,0-1 0,1 0 0,0 1 1,0-1-1,0 14 0,2-20-66,-1 1 0,0 0 0,1 0 0,0 0 0,-1-1 0,1 1 0,0 0 1,0-1-1,0 1 0,0 0 0,0-1 0,0 1 0,0-1 0,1 0 0,-1 1 0,1-1 0,-1 0 0,1 0 0,-1 0 0,1 0 0,-1 0 0,1 0 0,0-1 1,-1 1-1,1 0 0,0-1 0,0 1 0,0-1 0,2 1 0,1 0-621,0 0 0,1-1 0,-1 1 0,0-1-1,1 0 1,-1 0 0,0 0 0,1-1 0,5-1 0,0-8-2910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0:19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21 114 5907,'0'-18'1659,"0"-76"534,-2 93 2395,-6 3-2461,6 6-2028,-1 0 1,1 1-1,1-1 0,0 0 1,0 0-1,0 1 0,1-1 0,0 1 1,2 9-1,-1 16 18,-2 42-33,2 193 70,0-250-129,1 0 0,1 0 1,1 0-1,11 32 0,-12-42-232,0 0 0,1-1-1,0 0 1,0 0 0,1 0-1,0 0 1,0 0 0,1-1-1,0 0 1,0-1 0,9 8-1,-1-9-3484,-2-5-1769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0:19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88 483 5603,'0'0'7198,"0"0"-4923,0 0-1685,0 0-403,0 0 47,-11 0-31,-36 4-19,45-3-173,1-1 1,-1 1-1,1 0 0,0-1 0,-1 1 1,1 0-1,0 0 0,-1 0 0,1 0 1,0 0-1,0 0 0,0 1 0,0-1 1,0 0-1,0 0 0,0 1 0,0-1 1,0 1-1,1-1 0,-1 1 0,1-1 1,-1 1-1,1-1 0,-1 3 0,-2 37-14,3-35-8,0-2-6,0-1-1,0 1 1,0 0-1,0 0 1,1 0-1,0-1 1,-1 1-1,1 0 1,1-1 0,-1 1-1,2 3 1,-2-6-80,1 0 0,-1 1 0,1-1 0,-1 0 0,1 0 0,-1 0 0,1 0 0,0 0 0,-1 0 0,1-1 0,0 1 0,0 0 0,-1-1 0,1 0 0,0 1 0,0-1 0,0 0 0,0 0 0,0 0 0,0 0 0,0 0 0,-1 0 0,4-1 0,-2 0-135,0 0 0,0 0 0,-1 0-1,1 0 1,0 0 0,-1 0 0,1-1 0,-1 1 0,1-1 0,-1 0 0,0 1 0,1-1 0,-1 0-1,0 0 1,-1-1 0,1 1 0,0 0 0,0-1 0,-1 1 0,2-4 0,3-7-464,0-1-1,8-24 1,-11 28 298,15-51-1121,-3-2 0,14-115 0,-21 74 4280,-6-1 4928,-4 105-3920,-9 3-1812,9 1-1856,0 0 0,0-1 1,0 1-1,0 0 1,1 0-1,0 0 0,-1 0 1,2 0-1,-1 0 0,0 6 1,-1 49 40,2-37-57,-1 17-58,-2 31 30,9 84 0,-4-140-228,0-1 0,1 0 0,0 0 0,1 0 0,0-1 0,1 1 0,1-1 1,0 0-1,0 0 0,1-1 0,1 0 0,15 17 0,-22-27-79,-1 0-1,1-1 1,0 1 0,0 0 0,0-1-1,-1 1 1,1-1 0,0 1 0,0-1 0,0 1-1,0-1 1,0 0 0,0 0 0,0 1-1,0-1 1,0 0 0,0 0 0,1 0 0,-2 0 250,14 0-9015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0:20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3185,'0'0'11123,"0"0"-8373,0 0-2696,0 0-108,1 10-7,8 61-51,-3-32-155,1 51 0,-7-90 137,0-27 325,0 22-212,0 0 1,1 0 0,0 0 0,0 1 0,0-1 0,0 0 0,1 1 0,0-1-1,-1 1 1,2-1 0,-1 1 0,1 0 0,-1 0 0,1 0 0,0 1 0,0-1 0,1 0-1,-1 1 1,1 0 0,0 0 0,0 0 0,0 0 0,0 1 0,7-3 0,-6 2-1135,0 1 0,0 1 0,1-1 0,-1 1 0,1 0 1,-1 0-1,12 0 0,-5 1-5047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0:20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12054,'0'0'2609,"0"0"-1609,0 0-616,0 0 147,0 0-27,2 1-258,-1 0-237,0 0 1,0 1-1,0-1 0,0 0 0,0 1 1,0-1-1,0 1 0,0-1 1,-1 1-1,1-1 0,-1 1 1,1-1-1,-1 1 0,0 0 1,1-1-1,-1 3 0,2 38-17,0-9 15,-1-26-32,0 0 0,1 0 0,0 0-1,1 0 1,0 0 0,0-1-1,0 1 1,0-1 0,1 0 0,0 0-1,10 10 1,-11-13-201,0-1 1,-1 1-1,1-1 0,0 0 0,1 0 0,-1 0 1,0 0-1,1-1 0,-1 0 0,0 1 1,1-1-1,0 0 0,-1-1 0,1 1 0,0 0 1,-1-1-1,1 0 0,0 0 0,-1 0 1,1-1-1,0 1 0,-1-1 0,1 0 0,-1 0 1,5-1-1,-2-1-85,0 0-1,-1-1 1,1 0 0,-1 0-1,1 0 1,-1 0 0,0-1-1,-1 0 1,1 0 0,4-7-1,1-2 358,0-1 0,14-27 0,-22 52 1629,0-1-1,1 0 1,0 0-1,1 0 1,5 10-1,-2-7-1884,0 1 0,1-1 0,0-1-1,17 18 1,-6-14-3229,-2-11-2908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0:20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1 364 5170,'0'0'569,"0"0"-348,19-3-82,5-2-105,34-11 1,-55 15-34,1-1 0,-1 0 0,1 0 0,-1 0 0,0 0 0,0 0 1,0-1-1,0 1 0,0-1 0,-1 0 0,1 0 0,-1 0 0,1 0 0,-1 0 0,0-1 0,1-3 0,1-3 17,-1 1 0,0-1 0,0 0-1,1-11 1,-3 13 14,3-21 1067,-1 0 0,-2 0 0,-3-56 1,1 82-937,1 1 1,-1-1 0,0 1 0,0-1 0,0 1 0,0-1 0,0 1 0,0-1 0,-1 1-1,1 0 1,-1 0 0,0 0 0,0 0 0,0 0 0,1 0 0,-2 0 0,1 1-1,0-1 1,0 1 0,0-1 0,-1 1 0,1 0 0,-1 0 0,1 0 0,-1 0 0,1 0-1,-1 1 1,0-1 0,1 1 0,-1 0 0,0 0 0,1 0 0,-1 0 0,0 0 0,1 0-1,-1 1 1,0-1 0,1 1 0,-1 0 0,1 0 0,-1 0 0,1 0 0,-1 0-1,1 0 1,0 1 0,-1-1 0,1 1 0,-3 3 0,-1 1-130,1 0-1,0 0 1,0 1 0,1-1-1,0 1 1,0 0 0,0 0-1,1 1 1,0-1 0,1 1 0,-1 0-1,2-1 1,-1 1 0,0 12-1,-1 15 33,3 69 0,1-86-15,0-2-25,0-1 1,2 0-1,-1 0 0,2-1 0,0 1 1,1-1-1,0 0 0,1 0 1,0 0-1,11 15 0,-12-21-220,0-1 0,0 0 0,1-1 0,-1 1 0,2-1 0,-1 0 0,0-1 0,1 0 0,0 0 1,1 0-1,-1-1 0,1 0 0,0 0 0,0-1 0,0 0 0,0 0 0,0-1 0,15 2 0,-3-5-5702,-8-7-2473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0:22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0 172 12246,'0'0'3612,"0"0"-2545,0 0-1171,0 0 5,0 0-69,16-5-187,51-19-232,-64 22 531,0 1-1,-1 0 1,1-1-1,0 0 1,0 0-1,-1 0 1,1 0-1,-1 0 1,1 0-1,-1-1 1,0 1-1,0-1 1,0 1-1,-1-1 1,1 0-1,0 0 0,1-4 1,-2 1 97,1 0 0,-1-1 0,0 1 0,-1-1 0,1 1 0,-2-8 1,1 6 277,-22 7 1308,19 1-1559,1 0-1,0 1 1,0-1-1,0 0 1,0 0 0,0 1-1,0 0 1,0-1-1,-1 1 1,2 0 0,-1 0-1,0 0 1,0 0-1,0 0 1,0 0 0,1 1-1,-1-1 1,0 0 0,1 1-1,-1 0 1,1-1-1,0 1 1,0 0 0,-1 0-1,1-1 1,0 1-1,0 0 1,1 0 0,-1 0-1,0 3 1,-2 5-48,2 1 1,-1-1 0,1 1-1,1 20 1,1-17-8,-1-10-41,0 0 0,0 0 0,0 0 0,1 0 1,0 1-1,0-1 0,0 0 0,0 0 0,1-1 0,-1 1 0,1 0 1,0 0-1,0-1 0,1 1 0,-1-1 0,1 0 0,3 4 1,-2-4-207,0 0 1,1 1 0,-1-2-1,1 1 1,0 0 0,-1-1 0,1 0-1,0 0 1,1-1 0,-1 1-1,0-1 1,0 0 0,8 0 0,-1 0-210,1-1 0,-1 0 0,1 0 0,-1-2 0,1 1 0,-1-2 1,0 1-1,0-2 0,0 0 0,11-5 0,-2-1 361,-1-1 1,-1-1-1,0-1 1,28-25-1,-30 23-6,31-34 1,-44 45 84,0-1 1,-1 0-1,1 1 1,-1-1-1,0 0 1,-1-1-1,1 1 0,-1 0 1,0-1-1,0 1 1,-1-1-1,0 0 1,1-7-1,-2 12 74,0 1 0,0-1-1,0 1 1,0-1 0,0 1 0,0-1-1,-1 0 1,1 1 0,0-1 0,0 1-1,-1-1 1,1 1 0,0-1-1,0 1 1,-1-1 0,1 1 0,-1-1-1,1 1 1,0 0 0,-1-1 0,1 1-1,-1 0 1,1-1 0,-1 1 0,1 0-1,-1 0 1,1-1 0,-1 1 0,1 0-1,-1 0 1,0 0 0,1 0 0,-1-1-1,-24 1 2556,14 1-2065,2-1-226,1 1 1,0 0-1,0 1 0,-1 0 1,1 0-1,0 1 0,1-1 1,-1 2-1,-12 6 1,16-8-259,0 1 0,0-1 0,1 1 0,-1 0 0,1 0 0,-1 0 0,1 0 0,0 0 0,0 1 1,1-1-1,-1 1 0,1 0 0,-1 0 0,1 0 0,1 0 0,-1 0 0,0 1 0,1-1 1,-2 9-1,3-6-82,0 0 0,0 0 1,1 0-1,-1 0 0,1 0 1,1 0-1,0 0 0,0-1 1,0 1-1,0-1 0,1 1 1,0-1-1,1 0 0,7 10 1,3 2 7,1-1 0,1-1 1,23 18-1,0 0-21,-37-32-4,0 0-1,0 1 1,0-1 0,0 0-1,0 1 1,-1 0-1,1-1 1,-1 1 0,2 4-1,-3-6-35,0-1-1,1 1 0,-1-1 0,0 1 0,0 0 0,0-1 0,0 1 0,0 0 1,0-1-1,0 1 0,0 0 0,-1-1 0,1 1 0,0-1 0,0 1 0,0 0 1,-1-1-1,1 1 0,0-1 0,-1 1 0,1-1 0,-1 1 0,1-1 0,0 1 1,-1-1-1,1 1 0,-1-1 0,1 1 0,-1-1 0,1 0 0,-1 1 0,0-1 1,1 0-1,-1 0 0,1 1 0,-1-1 0,0 0 0,1 0 0,-1 0 0,0 0 1,1 0-1,-1 0 0,0 0 0,1 0 0,-1 0 0,0 0 0,-26 1-4289,-6-1-5260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0:23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2465,'18'4'6790,"67"15"-5622,0-4 0,130 5 0,194-12 1040,-402-8-2200,502-34 1768,-257 11-2366,2 12-4870,-280 11-1976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0:24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14439,'0'0'1488,"0"0"-1104,0 0-330,4 17-3,28 102 49,-26-98-358,2 0 0,1 0 0,0-1 0,19 28 0,-13-32-839,-15-16 1026,1 0 0,-1 0 0,0 0-1,0 1 1,1-1 0,-1 0 0,0 0-1,0 0 1,1 0 0,-1 0 0,0 1 0,1-1-1,-1 0 1,0 0 0,1 0 0,-1 0-1,0 0 1,0 0 0,1 0 0,-1 0-1,0 0 1,1 0 0,-1 0 0,0 0 0,1 0-1,-1-1 1,0 1 0,1 0 0,-1 0-1,0 0 1,0 0 0,1 0 0,-1-1-1,0 1 1,0 0 0,1 0 0,-1-1 0,0 1-1,0 0 1,0 0 0,1-1 0,-1 1-1,0 0 1,0 0 0,0-1 0,0 1-1,0 0 1,0-1 0,0 1 0,0 0-1,1 0 1,-1-1 0,0 1 0,0 0 0,0-1-1,0 1 1,0 0 0,-1-1 0,1 1-1,0 0 1,0-1 0,0 1 0,-1-67-22,0 45 1202,0-1-1,6-43 1,-4 61-1062,0 0 0,1 0 1,-1 0-1,1 0 0,1 0 0,-1 1 0,1-1 0,0 1 0,0-1 0,4-4 0,19-11-748,-24 18 301,1 1 0,-1 0 1,1 0-1,0 0 0,-1 0 1,1 1-1,0-1 0,-1 1 0,5 0 1,0 0-4822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27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0 318 640,'0'0'13903,"0"0"-10478,0 0-3561,0 0-53,0 0 90,20 3-93,-5-1 147,-5 1-11,0-2 0,0 1 0,0-1 0,0-1 0,1 0 0,-1 0 0,0-1 0,0 0 0,0-1 0,0 0-1,0 0 1,15-7 0,-10 0-141,1-1-1,-1 0 0,-1-1 0,0-1 1,-1 0-1,0-1 0,0-1 0,19-27 1,11-56-643,-41 93 799,-1 1 17,1 1-1,-1-1 0,0 0 0,0 0 1,-1 0-1,1 0 0,-1 0 0,1 0 0,-1 0 1,0 0-1,0 0 0,-1-1 0,0-4 1,0 6 40,1 0 0,-1 1 0,0-1 1,0 1-1,0 0 0,0-1 0,0 1 1,0 0-1,0-1 0,0 1 1,-1 0-1,1 0 0,0 0 0,-1 0 1,1 0-1,-1 0 0,1 1 0,-3-2 1,-7-1 315,1 1 1,-1 1-1,1-1 0,-1 2 1,0-1-1,-15 3 1,2-2 710,19 0-913,1 0 0,0 0 0,0 0 0,0 1 1,0 0-1,0-1 0,0 2 0,0-1 0,0 0 1,-6 4-1,8-4-96,0 1 0,0-1 0,0 1 1,1 0-1,-1 0 0,1 0 0,-1 0 1,1 0-1,0 0 0,0 0 0,0 1 1,0-1-1,0 0 0,0 0 0,1 1 1,-1-1-1,1 1 0,-1-1 0,1 1 1,0-1-1,0 0 0,0 4 0,1 1-42,0 1-1,0-1 1,1 1-1,0-1 1,0 0-1,1 1 1,0-1-1,0 0 1,0-1-1,1 1 1,0-1-1,1 1 1,-1-1-1,1-1 1,0 1-1,1-1 1,-1 1-1,1-2 1,0 1-1,12 7 1,-6-5-280,0 0 1,0-1-1,1 0 0,0-1 1,0 0-1,0-1 0,1 0 0,0-1 1,-1-1-1,25 1 0,-1-3-2281,-27-2-1331,3-11-988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0:25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 11157,'0'0'1022,"0"0"-1003,16 4-150,53 6-29,-66-10 147,0 0 1,0 0-1,0 0 1,0 0-1,0-1 1,0 0-1,0 1 1,0-1-1,0 0 1,0-1-1,0 1 1,0 0 0,-1-1-1,1 0 1,-1 0-1,1 1 1,-1-1-1,1-1 1,-1 1-1,0 0 1,2-4-1,1 0-137,-1-1 0,0 0-1,0 0 1,-1 0 0,5-13-1,-7 14 24,1 1-1,-1 0 0,-1-1 1,1 1-1,-1-11 1,-11 15 1573,7 1-1247,0 1 0,0 0 0,-1 0 0,1 0 0,1 0 0,-1 0 1,0 1-1,0 0 0,0 0 0,1 0 0,-1 0 0,1 0 0,0 1 1,0 0-1,0-1 0,0 1 0,0 0 0,0 1 0,1-1 0,-1 0 1,1 1-1,0-1 0,-3 8 0,3-7-158,0 1 0,0-1 0,1 1 0,0 0 0,-1-1 0,1 1 0,1 0 0,-1-1 0,1 1 0,0 0 0,0 0 0,0 0 0,1-1 0,0 1 0,-1 0 0,2 0 0,-1-1 0,1 1 0,-1-1-1,5 9 1,-2-9-70,-1 1 0,1-1 0,0 1-1,0-1 1,0 0 0,1-1 0,-1 1-1,1-1 1,0 0 0,0 0 0,0 0-1,1-1 1,-1 0 0,11 3 0,-8-3-773,0-1-1,0 1 1,-1-2 0,1 1 0,0-1 0,8-1 0,-15 1 657,-1 0 0,0 0 0,1 0 0,-1 0 0,0 0 0,1 0 0,-1 0 0,0 0 0,1 0 0,-1 0 0,0 0 0,1-1 0,-1 1 0,0 0 0,1 0 0,-1 0 0,0 0 0,0-1 0,1 1 0,-1 0 0,0 0 0,0 0 0,1-1 0,-1 1 0,0 0 0,0 0 0,0-1 0,1 1 0,-1 0 0,0-1 0,1-12-5893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0:25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2849,'0'0'3103,"0"0"-174,0 0-645,0 0-1137,0 0-698,3-4-204,-3 3-231,0 1 0,1-1 0,-1 1 0,0-1 0,1 1 0,-1-1 0,0 1 0,1-1 0,-1 1-1,0-1 1,1 1 0,-1-1 0,1 1 0,-1 0 0,1-1 0,-1 1 0,1 0 0,0-1 0,-1 1 0,1 0 0,-1 0 0,1 0 0,0-1 0,-1 1 0,1 0 0,-1 0 0,1 0 0,0 0 0,-1 0-1,1 0 1,-1 0 0,1 0 0,0 0 0,-1 1 0,2-1 0,16 19 484,-6-4-447,-7-9-130,0-1-1,0 0 0,0-1 1,1 1-1,0-1 1,0 0-1,0 0 1,0-1-1,7 3 0,-11-5 47,1 0 1,0 0-1,-1-1 0,1 1 0,0-1 0,-1 1 0,1-1 0,0 0 0,-1 0 0,1 0 0,0 0 0,-1-1 1,1 1-1,0-1 0,-1 1 0,1-1 0,0 0 0,-1 0 0,1 0 0,-1-1 0,0 1 0,1 0 0,-1-1 1,0 0-1,4-3 0,0-2 32,-4 4 12,1 0-1,-1 1 1,0-1 0,1 1-1,-1-1 1,1 1 0,0 0 0,0 0-1,0 0 1,0 0 0,0 1 0,6-3-1,-8 5 45,1-1-1,-1 1 0,1 0 0,-1-1 1,1 1-1,-1 0 0,0 0 1,0 0-1,0 0 0,1 0 0,-1 1 1,0-1-1,0 0 0,0 0 0,-1 1 1,2 1-1,8 10 13,-7-12-76,0 1-1,0 0 1,0-1-1,0 0 1,1 0-1,-1 0 1,0 0-1,1 0 1,-1-1-1,0 1 0,1-1 1,-1 0-1,1 0 1,-1 0-1,0 0 1,1-1-1,-1 1 1,0-1-1,1 0 1,-1 0-1,0 0 1,0-1-1,0 1 1,0-1-1,0 0 1,0 1-1,0-1 1,-1-1-1,1 1 1,0 0-1,-1-1 1,0 1-1,0-1 1,0 1-1,0-1 1,3-5-1,19-52 939,-18 42-2387,-3 15-4917,-3 15 97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0:26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 12502,'0'0'1915,"0"0"-1117,0 0-537,0 0 49,0 0 207,0 0-506,-1 0-1,1 1 0,0-1 1,-1 0-1,1 0 0,-1 0 0,1 0 1,0 0-1,-1 0 0,1 0 0,0 1 1,-1-1-1,1 0 0,0 0 0,-1 0 1,1 1-1,0-1 0,-1 0 1,1 1-1,0-1 0,0 0 0,-1 0 1,1 1-1,0-1 0,0 1 0,0-1 1,-1 0-1,1 1 0,0-1 0,0 0 1,0 1-1,0 0 0,-1 5 22,0 1-1,0 0 0,0 0 1,1-1-1,0 1 0,1 0 1,0 0-1,0-1 0,0 1 1,4 8-1,3 41 139,-8-46 1515,-1-12-728,0-22-538,4-40-767,-2 62 346,1 0-1,-1 0 1,0 0-1,1 0 1,0 0-1,-1 0 1,1 0-1,0 0 1,0 0-1,0 1 1,0-1-1,3-1 1,31-17-26,-29 17 32,40-14-308,-20 14-2026,-25 3 1871,-1 0 0,0 0 1,1 0-1,-1 0 1,1 1-1,-1-1 1,0 1-1,1-1 0,-1 1 1,0-1-1,0 1 1,1 0-1,1 1 1,0 6-3734,-3 2-1944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0:26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0 185 192,'0'0'6499,"0"0"-5699,0 0-399,0 0 47,0 0 224,0 0 449,51 15 367,-41 2 1,3 9-737,2 4-480,4-1-224,2-5-48,-15-20-2369,-2-4-2945</inkml:trace>
  <inkml:trace contextRef="#ctx0" brushRef="#br0" timeOffset="1">167 39 11509,'0'0'3538,"0"0"-3346,0 0-64,0 0 192,0 0-320,0 0-1601,32-39-4001,-24 44-1297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0:26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24 544,'0'0'14231,"0"0"-12967,0 0-495,0 0 383,0 0-351,0 0-225,27-24-112,-25 28-240,-1 26-128,1 13-48,2 12 16,2 3-64,0 0-272,-3-3-192,1-2-1089,-4-6-688,0-38-1505,0-6-2945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0:27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40 262 4418,'0'0'4237,"0"0"-1239,0 0-549,-7-15-1104,-21-46-873,27 60-464,0-1 0,1 1 0,-1-1-1,1 1 1,0-1 0,-1 1 0,1-1 0,0 0-1,0 1 1,0-1 0,0 1 0,0-1-1,0 0 1,0 1 0,1-1 0,-1 1 0,0-1-1,1 1 1,-1-1 0,1 1 0,0-1 0,0 1-1,-1-1 1,1 1 0,0 0 0,0-1-1,0 1 1,0 0 0,1 0 0,-1 0 0,0 0-1,0 0 1,3-2 0,1 1 24,0 0-1,0-1 1,0 2-1,0-1 1,1 0 0,-1 1-1,6-1 1,5 0-272,0 1-1,1 0 1,-1 1 0,0 1-1,0 1 1,21 4 0,-27-4-693,-1 1 0,1 0-1,-1 1 1,16 8 0,-19-8-311,0 0-1,0 0 1,0 1-1,-1-1 1,1 1-1,-1 1 1,5 7-1,-9-13 2705,-1 1-3525,1 0 1208,-1 0 3787,1-1 3106,-1 1 4325,6-1-10376,1-1 1,-1 1-1,1-1 1,-1 0-1,0 0 1,1-1 0,-1 0-1,0 0 1,9-5-1,-12 6 5,0-1 1,-1 0-1,1 0 0,-1 0 0,1 0 1,-1-1-1,0 1 0,1-1 0,-1 1 1,0-1-1,-1 0 0,1 0 0,0 1 0,-1-1 1,0 0-1,0-1 0,0 1 0,0 0 1,0 0-1,0-7 0,0 3 37,0 0 0,-1 0 0,0 0 0,0-1 0,-1 1 0,0 0 0,0 0 0,-1 0 1,-3-11-1,4 16 4,0-1 1,-1 1-1,1-1 1,-1 1 0,0 0-1,1 0 1,-1 0-1,0-1 1,0 2-1,0-1 1,-1 0 0,1 0-1,0 1 1,-1-1-1,1 1 1,-1 0-1,0 0 1,1 0 0,-1 0-1,0 0 1,1 0-1,-1 1 1,0 0 0,0-1-1,0 1 1,-4 0-1,5 0-24,0 0 0,0 0-1,0 0 1,0 0 0,0 0 0,0 1-1,0-1 1,1 0 0,-1 1 0,0 0-1,0-1 1,0 1 0,1 0-1,-1 0 1,-2 1 0,3 0 3,0 0 0,-1 0 1,1 0-1,0 0 0,0 0 0,0 0 1,1 0-1,-1 1 0,0-1 0,1 0 0,-1 0 1,1 1-1,0 2 0,-2 11 11,0 0-1,2 1 1,0-1-1,1 0 1,0 0-1,1 1 1,1-1 0,1-1-1,0 1 1,10 23-1,-10-31-22,1 1 0,-1-1 0,1 0 0,1 0 0,-1-1 0,1 1-1,1-1 1,0-1 0,-1 1 0,2-1 0,-1 0 0,1-1 0,0 0 0,0 0 0,0-1 0,1 0-1,0 0 1,0-1 0,13 4 0,-4-4-225,0 0-1,0-2 1,33 0-1,-49-1-36,-1 0-1,1 0 0,0 0 0,-1 0 1,1 0-1,-1-1 0,1 1 0,-1-1 1,1 1-1,0-1 0,-1 1 1,3-2-1,8-15-6458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0:29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1 229 12534,'0'0'1216,"0"0"-968,0 0-221,20-2 280,174-37 1014,-68 13-780,385-39 825,5 45-926,-296 13-338,126-27 144,-214 16-94,138 0-1,73 35 4,126 15 118,-348-26-154,-17-1-60,11-1 578,0 5-1,141 29 1,-215-30-560,-29-6-101,0 0 0,1 0 0,-1 2 0,-1-1 0,1 1 0,0 1 0,15 8 0,-21-5-1961,-5 0-4436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2:03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17400,'0'0'264,"0"15"-139,0 268 481,0-503-438,1 215-145,0-1-1,-1 1 0,2-1 1,-1 1-1,1 0 1,0 0-1,0-1 1,0 1-1,1 0 1,-1 1-1,6-7 0,-6 8-194,1 0 0,-1 0 0,1 0 0,0 0-1,0 1 1,7-5 0,-7 5-294,-1 1 1,1 0-1,0 0 0,0 0 0,-1 0 1,1 0-1,0 1 0,0-1 1,0 1-1,3-1 0,4 1-5827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2:03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90 11541,'0'0'64,"21"0"-8,69 0-2,-77-1-119,-1-1 0,0-1 1,0 0-1,0 0 1,-1-1-1,1-1 0,-1 0 1,0 0-1,20-15 0,-13 10-614,-17 9 573,1 0-97,-1 1-1,1-1 1,-1 0 0,1 0 0,-1 1 0,0-1-1,1 0 1,-1 0 0,0-1 0,0 1 0,0 0-1,0 0 1,0 0 0,0-1 0,0 1 0,0-1-1,-1 1 1,1 0 0,0-4 0,-6 3-75,2 2 484,-5 0 257,0 1 0,0 0 1,0 1-1,0 0 0,0 0 0,1 1 1,-1-1-1,1 2 0,-1-1 1,1 1-1,0 0 0,1 1 0,-1-1 1,1 1-1,0 1 0,0-1 0,0 1 1,1 0-1,-5 7 0,5-6-347,0 0-1,0 0 1,1 0-1,1 1 0,-1 0 1,1-1-1,0 1 1,1 1-1,0-1 1,0 0-1,1 0 0,0 1 1,0-1-1,1 1 1,0-1-1,0 0 1,1 1-1,3 13 0,-3-18-114,0-1-1,1 0 1,-1 0-1,1 0 1,-1 0-1,1 0 1,0-1-1,0 1 0,0 0 1,0-1-1,1 0 1,-1 1-1,1-1 1,-1 0-1,5 3 1,0-2 0,-1 0 1,1 1-1,0-2 1,0 1-1,0-1 1,12 2-1,-2-2-330,1 0-1,-1-1 0,0-1 1,32-3-1,-45 2-133,0 0-1,0 0 0,0 0 1,0 0-1,0-1 0,0 1 1,0-1-1,-1 0 0,5-2 1,23-22-7018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2:03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0 15047,'0'0'1286,"0"0"-294,0 0-66,0 0-152,-4 21-449,-4 22-245,-12 64 35,-6 116 0,25-46-1609,1-108-5888,-1-73 1041,-3-5 4204,0-1 823,-21-50 1448,-21-33 5803,2 6 1241,31 50-4270,13 36-2885,0 0 0,0 0 0,0 0 1,0 0-1,0 0 0,0 0 0,0 0 1,0 0-1,1 0 0,-1 0 0,0 0 1,1 0-1,-1 0 0,0 0 0,1 0 1,-1 1-1,1-1 0,0 0 0,-1 0 1,1 0-1,0 1 0,-1-1 0,1 0 0,0 1 1,0-1-1,0 0 0,-1 1 0,1-1 1,0 1-1,0 0 0,0-1 0,0 1 1,1-1-1,17-3-454,1 1-1,-1 1 1,1 0 0,36 2 0,-31 1-1546,-5 0-3356,-8 6-2180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10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7988,'0'0'3201,"0"0"-2417,0 0-784,0 0-16,0 0-192,0 0 192,46 16 0,-18-16 16,-12 0 0,14 0-2049,-30 0-1040,0 0-2850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28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6963,'0'0'891,"0"0"-72,0 0 547,0 0 91,0 0-774,24 0-28,-18 2 2142,-5 31-2542,0 0-1,3-1 1,0 1-1,17 57 1,-11-75-298,-7-12-162,-2-3 124,-1 0 1,1 0 0,0 0 0,-1 0 0,1 0 0,0 1-1,0-1 1,-1-1 0,1 1 0,0 0 0,-1 0 0,1 0 0,0 0-1,0 0 1,-1-1 0,1 1 0,0 0 0,-1-1 0,1 1-1,0-1 1,0-5 144,1-1-1,0 1 1,0 0-1,0 0 1,6-10-1,3-7 50,10-15 64,-20 37-169,1-1 1,-1 0-1,0 0 0,0 0 0,0 0 0,0 0 0,0 0 0,0-1 0,1-2 1,-2 2-36,0 3-67,0 0-111,2 13-147,5-9 393,-1 1-1,1-1 1,0-1 0,9 5 0,0-1-40,-11-6-53,1 1-1,0-1 0,0 0 1,0-1-1,-1 1 0,1-1 1,0 0-1,0-1 0,6 0 1,15-1 186,16 1-172,-36 0 10,-1 1 0,1 0 0,0 0 0,-1 0 0,1 1-1,11 3 1,35 16-2190,47 14-2121,-88-32 4070,-1 0 0,1-1 1,0-1-1,16-1 0,1 0 284,-27 1 27,-1-1 1,0 1-1,1 0 0,-1-1 1,0 1-1,0-1 0,0 1 1,0-1-1,1 0 0,-1 1 1,0-1-1,0 0 0,0 0 0,0 0 1,-1 0-1,1 0 0,0 0 1,0 0-1,0 0 0,-1 0 1,1 0-1,-1 0 0,1 0 1,-1 0-1,1-1 0,-1 1 0,0 0 1,1-1-1,-1 0 0,5-46 5039,-5 47-5030,0 1-1,0-1 1,0 0 0,0 1 0,0-1 0,0 1 0,0-1 0,0 0-1,-1 1 1,1-1 0,0 1 0,0-1 0,0 1 0,-1-1 0,1 1-1,0-1 1,-1 1 0,1-1 0,0 1 0,-1-1 0,1 1-1,-1-1 1,1 1 0,0 0 0,-1-1 0,1 1 0,-1 0 0,0-1-1,1 1 1,-1 0 0,-22-1 1302,9 1-515,14 0-830,-1 1 0,1-1 0,-1 0 0,0 0 1,1 0-1,-1 0 0,1 1 0,-1-1 0,1 0 0,-1 0 0,1 1 1,-1-1-1,1 0 0,0 1 0,-1-1 0,1 1 0,-1-1 1,1 0-1,0 1 0,-1-1 0,1 1 0,0-1 0,-1 1 1,1-1-1,0 2 0,-5 21 36,5 33-148,1-41 104,-1-13-38,0-1 1,0 1 0,0 0-1,0 0 1,0 0-1,0-1 1,1 1-1,-1 0 1,1 0 0,-1-1-1,1 1 1,0 0-1,-1-1 1,1 1-1,0 0 1,0-1 0,0 1-1,1-1 1,-1 0-1,0 1 1,0-1 0,1 0-1,-1 0 1,1 0-1,-1 0 1,1 0-1,-1 0 1,1 0 0,0 0-1,-1-1 1,1 1-1,0-1 1,-1 1-1,1-1 1,0 0 0,0 1-1,3-1 1,-4-1-12,0 1 1,0 0 0,0-1-1,0 1 1,0 0-1,0-1 1,0 1 0,-1-1-1,1 0 1,0 1-1,0-1 1,0 0 0,-1 0-1,1 1 1,0-1-1,-1 0 1,2-2 0,0 1-55,0-1 85,1 1 0,-1 0-1,0-1 1,0 1 0,0-1 0,0 0 0,-1 1-1,1-1 1,-1 0 0,1 0 0,0-5 0,8-15 79,0 10 5,-8 10 4,-2 3 10,0 0 122,0 0-33,3 34 300,1-22-470,-1-1-70,0-1 1,1 1-1,0-1 0,0 0 0,1-1 1,9 14-1,-13-22-105,0-1-1,-1 1 1,1-1-1,0 1 1,-1-1 0,1 0-1,0 1 1,-1-1 0,1 0-1,0 1 1,0-1 0,-1 0-1,1 0 1,0 0-1,0 0 1,0 0 0,-1 0-1,2 0 1,13 0-6046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2:04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13030,'0'0'1038,"0"0"-345,2 20 361,1 0-737,7 98 980,-10-108-1277,1 1 0,0-1 0,0 0 0,1-1 0,0 1-1,0 0 1,1 0 0,5 10 0,-3-18-2986,-1-10 2205,1-18 1612,-5 21-1016,2-4 253,0 0 1,0 0 0,1 0 0,0 0 0,0 0-1,1 1 1,0 0 0,1 0 0,-1 0-1,2 0 1,8-10 0,-8 13-104,-1-1 0,1 1-1,0 1 1,1-1 0,-1 1 0,1 1 0,0-1 0,0 1-1,0 0 1,0 0 0,1 1 0,-1 0 0,1 1 0,10-2-1,24 0-1229,-9 3-3883,-14 0-846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2:04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29 8020,'0'0'3537,"0"0"-1090,0 0-614,0 0-457,0 0-242,-6-5-272,-14-11-398,19 16-441,0-1 1,1 0-1,-1 1 0,0-1 1,0 0-1,0 1 0,0-1 0,0 1 1,0 0-1,0-1 0,0 1 1,0 0-1,0-1 0,0 1 1,0 0-1,0 0 0,0 0 0,0 0 1,0 0-1,0 0 0,0 0 1,0 0-1,0 0 0,0 1 1,0-1-1,0 0 0,0 1 0,0-1 1,-2 2-1,0 2-34,1 1 0,-1 0 0,1 0 0,0 0 0,0 0 0,0 0 0,1 0 0,0 1 0,0-1 1,0 8-1,-2 59-26,3-63 18,0-1 128,3 17-1091,-3-24 870,1-1-1,0 1 1,-1 0 0,1 0 0,0-1-1,0 1 1,-1-1 0,1 1 0,0-1-1,0 1 1,0-1 0,0 1 0,0-1-1,0 0 1,0 1 0,0-1 0,-1 0 0,1 0-1,0 0 1,0 0 0,0 0 0,0 0-1,0 0 1,1 0 0,4-1 23,-1 1 0,0-1 1,0 0-1,0-1 0,0 1 1,0-1-1,0 0 0,0 0 0,0 0 1,-1-1-1,1 0 0,-1 0 0,0 0 1,0 0-1,0-1 0,0 0 0,0 1 1,-1-1-1,0-1 0,0 1 1,0 0-1,0-1 0,-1 0 0,1 1 1,-1-1-1,2-7 0,0 21 3157,8 13-3615,-10-19 758,4 7-208,0-1-1,1 0 1,0 0-1,1 0 1,-1-1-1,18 14 1,-20-19-87,-1 0 0,1 0 0,-1 0 0,1 0-1,0-1 1,0 0 0,0 0 0,1 0 0,-1-1 0,0 0 0,1 0 0,-1 0 0,1-1 0,-1 1 0,0-1 0,10-2 0,-12 1 63,0 0 0,0 0-1,0 0 1,0-1 0,0 0 0,0 1 0,0-1 0,-1 0 0,1 0 0,-1 0 0,0-1 0,1 1-1,-1-1 1,0 1 0,0-1 0,-1 0 0,3-3 0,25-56-56,-22 45 64,1-2 8,-7 13-2,1 1 0,0 0 0,0 0 0,1 0 0,-1 0 0,1 0 0,7-8 0,-10 12-7,0 1 1,1 0 0,-1 0-1,0-1 1,0 1 0,1 0-1,-1 0 1,0 0 0,1-1-1,-1 1 1,0 0-1,0 0 1,1 0 0,-1 0-1,0 0 1,1 0 0,-1 0-1,0 0 1,1 0-1,-1 0 1,0 0 0,1 0-1,-1 0 1,0 0 0,1 0-1,-1 0 1,0 0 0,1 0-1,-1 0 1,0 0-1,1 0 1,-1 1 0,0-1-1,0 0 1,1 0 0,-1 0-1,0 1 1,0-1 0,1 0-1,-1 0 1,0 1-1,0-1 1,0 0 0,1 0-1,-1 1 1,6 14-333,6 50 436,-11-39-2618,-1-24-3301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2:04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2097,'0'0'13766,"0"0"-12213,0 0-545,0 0-511,0 0-497,0 0-112,0 0-1505,10 10-400,-7 7-2961,1-5-2178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2:05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7203,'71'101'1532,"-56"-81"-647,-15-20 105,0 0-3,5 18 91,35 131 349,-38-142-1482,0 1-1,0-1 0,1 0 0,0 0 1,7 12-1,-9-17-106,0-1 0,-1 0 0,1 1 0,0-1 0,0 0 0,0 0 0,0 0 0,0 1 0,1-1 0,-1-1 0,0 1 0,0 0 0,1 0 0,-1 0 0,1-1 0,-1 1 0,0 0 0,1-1 0,-1 0 0,1 1 0,-1-1 0,1 0 0,0 0 0,-1 1 0,1-1 0,-1-1 0,1 1 0,-1 0 0,1 0 0,-1 0 0,1-1 0,-1 1 0,1-1 0,-1 1 0,1-1 0,1-1 0,6-4 146,-1 0 0,0-1 0,0 0 0,-1-1 0,13-15 0,-12 13 148,1 0 0,0 0 0,14-10 0,-17 15 197,0 1 0,1 1 0,-1-1 0,1 1 0,0 0 0,0 1-1,0-1 1,0 2 0,1-1 0,-1 1 0,1 0 0,-1 0 0,0 1-1,13 0 1,-18 1-244,-1-1 0,0 1 0,1-1-1,-1 1 1,0 0 0,0-1 0,0 1 0,0 0-1,0 0 1,0 0 0,0-1 0,0 1 0,0 0-1,0 0 1,0 1 0,-1-1 0,1 0-1,0 0 1,-1 0 0,1 0 0,-1 1 0,1-1-1,-1 0 1,1 1 0,-1-1 0,0 0 0,0 3-1,4 39 119,-4-38-109,1 16-681,-1-5-2534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2:05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 15607,'-87'16'456,"65"-10"-325,22-6-133,0 0 1,0 1 0,0-1-1,-1 0 1,1 0 0,0 0-1,0 0 1,0 0 0,0 0-1,0 0 1,0 0 0,0 0-1,0 0 1,0 1 0,0-1-1,0 0 1,0 0 0,-1 0-1,1 0 1,0 0 0,0 0-1,0 0 1,0 1 0,0-1-1,0 0 1,0 0 0,0 0-1,0 0 1,0 0 0,0 0-1,0 1 1,0-1 0,0 0-1,1 0 1,-1 0 0,0 0-1,0 0 1,0 0 0,0 0-1,0 1 1,0-1 0,0 0-1,0 0 1,0 0 0,0 0-1,0 0 1,1 0 0,-1 0-1,0 0 1,0 0 0,0 0-1,0 0 1,0 1 0,0-1 0,0 0-1,0 0 1,1 0 0,-1 0-1,0 0 1,0 0 0,31 7-336,-23-6 299,161 30 450,192 9 1,177-18 960,-67-4-628,656 114-139,-920-102-508,-133-22 85,-44-8-4840,-41 0-1770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2:20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3238 271 6643,'0'0'5451,"0"0"-3771,0 0-1130,0 0 549,0 0 307,0 0-430,-3-2-191,-17-7-313,1-2-1,0-1 1,1 0 0,-28-24 0,31 22-344,-1 1 1,-1 0-1,0 2 0,-1 0 1,0 1-1,-30-12 0,-11 6-35,-107-15-1,114 23 241,-110-12-300,-276 1 1,251 27-46,-232 41 0,359-40 4,0 4 0,0 1 0,2 4 0,0 2 0,-70 34 0,79-30 22,-229 123-61,239-123 16,1 2-1,2 2 1,0 2-1,-60 64 1,28-13 8,4 4 1,3 2-1,-51 100 0,77-121 0,3 2 0,-28 84-1,47-110 2,2 0 1,2 1-1,1 0 1,3 0-1,-1 54 0,6-63 5,-1 24-19,3-1 0,13 83 0,9-16-3,48 147 0,-58-230 30,2-1-1,2 0 1,1-2 0,2 0 0,2-1-1,1-1 1,42 47 0,-7-22 9,4-3 1,1-2-1,3-3 0,3-3 1,1-3-1,3-4 1,88 40-1,-52-37-18,1-4-1,2-5 1,1-5 0,186 27 0,-214-49 35,2-4 0,117-7 0,-170-2 16,0-1 1,-1-2 0,0-1 0,0-1 0,52-22-1,-40 11 14,-1-3-1,-1-2 0,57-41 0,-31 12-9,-3-4 0,-2-2 1,-3-3-1,62-80 0,-65 67 12,83-138 1,-113 161-38,-2-2 1,-3-1 0,33-108 0,43-236 101,-80 307-74,-4-1 0,-4 0 0,-5-1 0,-7-180 0,-9 203-16,-3 1 0,-3 1 0,-40-112 0,45 148 84,-3 1-1,-1 0 0,-1 1 0,-1 1 1,-2 0-1,-1 2 0,-1 0 0,-1 1 1,-45-43-1,-12-1 565,65 61-640,8 6 45,-1 0 0,1 0 1,0 0-1,-8-10 1,11 12-58,0-1 1,1 0 0,-1 0 0,1 1 0,0-1-1,0 0 1,0 0 0,0 0 0,1 0 0,-1 0-1,1-1 1,0 1 0,0-4 0,-1 1 61,0 0-1,0 0 1,0 0 0,-1 0-1,0 1 1,0-1 0,-4-6-1,-21-6 37,27 18-166,0 0-1,0 0 1,0 0 0,0-1-1,-1 1 1,1 0 0,0 0 0,0 0-1,0-1 1,0 1 0,-1 0 0,1 0-1,0 0 1,0 0 0,0 0-1,-1-1 1,1 1 0,0 0 0,0 0-1,-1 0 1,1 0 0,0 0 0,0 0-1,-1 0 1,1 0 0,0 0-1,0 0 1,0 0 0,-1 0 0,1 0-1,0 0 1,0 0 0,-1 0-1,1 0 1,0 0 0,0 0 0,-1 0-1,1 1 1,0-1 0,0 0 0,-1 0-1,-1 11-6467,2-6 3177,-3 9-10462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2:29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1751 179 11669,'0'0'1313,"0"0"-355,0 0-179,0 0 85,0 0-141,0 0-101,0 0-3,-21-11-235,-30-15 189,-84-29 1,63 33-313,0 3 0,-2 3 0,0 3 0,-1 4 0,0 3 0,-95 5 1,126 4-251,0 2 0,0 3 1,-52 15-1,-122 52-22,177-58 7,1 2-1,-66 40 0,82-42-40,1 0 0,0 2 0,1 0-1,1 2 1,-19 24 0,19-17-540,1 0 0,-18 36 1,-5 19-3321,26-49 914,13-27 584,1-13-2992,3-13 2176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2:30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0 8868,'0'0'1900,"0"0"-313,0 0-747,0 0-447,0 0-164,-17 17 230,3-5-403,6-6-58,0 1 1,1 0-1,0 0 0,0 0 0,1 1 1,0 0-1,0 0 0,1 1 1,0 0-1,1 0 0,0 0 0,0 0 1,-4 16-1,0 27 9,2 0 1,2 0-1,3 66 0,3-101 3,0 1-1,1 0 0,1 0 0,0-1 1,2 0-1,0 0 0,0 0 0,2-1 1,0 0-1,1 0 0,1-1 1,0 0-1,1-1 0,14 15 0,-9-12-34,0-1 0,0 0 0,2-2 0,0 0 0,0-1 0,2-1 0,-1 0 0,1-2 0,1 0 0,42 13 0,-26-17 143,0-1-1,0-2 0,0-1 1,69-7-1,-104 5-66,19-2 173,-1 0 0,0-2 0,0 0 0,0-1 0,0-1 0,-1-1 1,23-12-1,6-4 1805,2 2-3557,-32 14-1919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2:30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35 5571,'0'0'0,"0"0"-321,0 0 321,0 0 112,0 0-96,0 0 16,-102 13-32,94-13 0,0-13-416,8-3-448,0-2-2962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2:31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16 12630,'0'0'912,"0"0"73,0 0-132,0 0 172,0 0-118,-5-3-496,1 1-389,3 1-36,0 0 1,-1 0-1,1 0 1,-1 0 0,1 0-1,-1 0 1,0 0 0,1 1-1,-1-1 1,0 1-1,1-1 1,-4 1 0,5 0-294,0 2 166,2 9 192,0-1 1,0 0 0,1 1 0,0-1 0,1 0 0,0-1 0,10 17 0,-2 0 215,18 39-183,2-2 0,3-1-1,3-1 1,2-2-1,57 63 1,-6-20-68,71 74 135,-121-135-121,1-3 0,56 38-1,270 168 313,-271-185-202,3-6 1,157 62 0,-46-23-24,-202-89-110,267 119 179,-218-101-71,0-2 0,115 21 0,361 17 328,-478-56-6131,-55-2 1700,-1 0-2439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28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4194,'0'0'8676,"0"0"-8292,0 0-48,0 0 561,0 106-513,0-75-272,0-2-112,0-29-608,0 0-2082,13 0-2608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2:32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1 15399,'0'0'950,"0"0"-942,0 0-382,15 17 377,113 123 453,-111-120-413,-1 1 0,0 0-1,22 43 1,-33-56 57,-2 0 0,1 0 0,-1 1 0,0 0-1,-1-1 1,0 1 0,0 0 0,-1 0 0,0 0 0,-1 0 0,0 0 0,0 0-1,-1 0 1,0 0 0,-3 9 0,1-11 42,0 1 0,-1-1 1,0 0-1,0 0 0,0-1 0,-1 1 0,0-1 1,-1 0-1,1 0 0,-1-1 0,-11 9 0,-10 6 58,-40 22 0,66-42-188,-89 46 474,-17 11-126,105-56-393,-1 1 0,1 0 0,-1 0-1,1 0 1,0 0 0,0 0 0,0 0 0,0 1 0,0-1 0,0 1 0,0-1-1,1 1 1,0 0 0,-3 5 0,1 15-5857,3-17-3664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3:53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411 28 8244,'0'0'456,"0"0"-208,0 0 86,-21-5 495,8 2-630,-5-2 336,0 0 0,0 2 0,-1 0 0,1 1 0,-1 1 1,1 1-1,-32 3 0,40-1-153,1 0 0,-1 1 0,-12 6 0,20-8-331,0 0 1,-1 0-1,1 0 0,0 0 1,0 1-1,0-1 0,1 0 1,-1 1-1,0 0 0,1-1 1,-1 1-1,0 0 0,1 0 1,0 0-1,0 0 1,-1 0-1,1 0 0,0 0 1,1 1-1,-2 3 0,1 2-55,1-1-1,0 1 1,0 0-1,1-1 1,0 1-1,0 0 1,1-1-1,0 1 1,0-1-1,5 10 1,4 6 7,25 39 0,-15-29 14,-4-5-18,-2-3 16,20 40 0,-32-59-4,-1 1 1,1 0-1,-1-1 0,0 1 1,-1 0-1,0 0 0,0 0 1,0 0-1,-1 0 0,0 0 1,-1 13-1,0-18 15,0 0 0,0 0 0,0 0 1,0 0-1,0-1 0,0 1 0,0 0 0,-1 0 0,1-1 0,0 1 1,-1-1-1,0 0 0,1 1 0,-1-1 0,0 0 0,0 0 1,1 0-1,-4 1 0,-38 14 492,35-14-413,-20 6-162,-1-2-1,1 0 1,-1-2-1,-54 0 0,82-4-2786,3 0-3716,7 0-747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3:53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14695,'0'0'947,"0"0"-854,4 19-79,4 22 78,-1 0 1,0 55-1,-6 273-1076,-11-532 750,5 100 93,4-121 1,1 180 129,1 0 1,-1 0-1,1 0 1,0 0-1,0 0 0,1 0 1,-1 0-1,1 0 1,0 1-1,0-1 1,0 0-1,0 1 1,0 0-1,1 0 1,0-1-1,0 1 1,0 1-1,0-1 1,0 0-1,0 1 1,1 0-1,5-3 0,-3 2 1,0 1 0,0 0 0,0 0 0,0 1 0,0 0-1,0 0 1,0 0 0,0 1 0,1 0 0,-1 0 0,0 1-1,0 0 1,1 0 0,5 2 0,-8-2 20,-1 1-1,1-1 1,-1 1 0,0 0-1,0 0 1,1 0 0,-1 0-1,-1 1 1,1-1 0,0 1 0,-1 0-1,1 0 1,-1 0 0,0 0-1,0 0 1,0 0 0,2 7-1,-3-8 47,0 0 0,0 0 0,0 0 0,-1 0 0,1 0 0,-1 0 0,1 0 0,-1 0 0,0 0 0,0 0-1,0 0 1,0 0 0,0 0 0,-1 0 0,1 0 0,0 0 0,-1 0 0,0 0 0,1 0 0,-1 0 0,0 0-1,0 0 1,0 0 0,0 0 0,0-1 0,-1 1 0,1 0 0,0-1 0,-1 1 0,1-1 0,-1 0-1,-3 3 1,-7 1-21,0 0-1,0-1 1,-1 0 0,1 0-1,-1-2 1,0 1-1,0-2 1,0 0-1,0 0 1,-21-2-1,27 1-395,6 0-2568,1 0-2821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3:54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1 164 16408,'0'0'392,"0"0"-363,0 0-149,15-4-61,12-4 53,48-22 0,-66 27 18,-1-1 0,0-1 0,-1 1 1,1-1-1,-1-1 0,0 1 0,0-1 0,-1 0 0,1-1 1,-2 0-1,1 0 0,5-8 0,-10 14 140,-1 0 1,1 0-1,0 0 0,-1 0 0,0 1 0,1-1 0,-1 0 1,1 0-1,-1 0 0,0 0 0,0 0 0,0 0 1,1 0-1,-1 0 0,0 0 0,0 0 0,0 0 1,-1 0-1,1 0 0,0 0 0,0 0 0,0 0 0,-1 0 1,1 0-1,-1 0 0,1 0 0,-1 0 0,1 0 1,-1 0-1,1 0 0,-1 1 0,0-1 0,1 0 1,-1 0-1,0 1 0,0-1 0,1 1 0,-1-1 0,0 0 1,0 1-1,0-1 0,0 1 0,0 0 0,0-1 1,0 1-1,0 0 0,0 0 0,-1-1 0,-2 0 217,-1 1-1,1-1 1,-1 1 0,1 0-1,-1 0 1,1 0-1,-1 1 1,1 0-1,-1 0 1,-4 1-1,8-1-229,0-1 0,0 1-1,0 0 1,0-1-1,0 1 1,0 0-1,1 0 1,-1 0 0,0 0-1,0 0 1,1 0-1,-1 0 1,1 0 0,-1 0-1,1 0 1,-1 0-1,1 0 1,0 0-1,-1 1 1,1-1 0,0 0-1,0 2 1,0 33-10,0-25-3,0-6-100,0-1 1,1 0-1,-1 1 1,1-1-1,0 0 1,0 1-1,0-1 1,1 0-1,-1 0 1,1 0-1,0 0 1,0 0-1,1 0 1,-1-1-1,1 1 1,0-1-1,0 0 1,0 0-1,0 0 1,0 0-1,1 0 1,-1-1-1,1 1 1,0-1-1,0 0 1,0 0-1,0 0 1,0-1-1,8 2 1,7 2-2272,1-1 1,0-1-1,0-1 0,38-1 0,-55-1 1925,16 0-2452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3:54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9 12102,'0'0'2310,"0"0"-712,0 0-376,-17-1-400,-129-6 1171,145 7-1992,0 1 1,0-1 0,0 1 0,0-1 0,0 1 0,0-1 0,1 1 0,-1 0 0,0 0 0,0-1 0,0 1-1,1 0 1,-1 0 0,0 0 0,1 0 0,-1 0 0,1 0 0,-1 0 0,1 0 0,-1 0 0,1 0 0,0 0-1,-1 0 1,1 1 0,-7 29 1,6-24-9,0-1-1,0 1 1,1-1-1,0 1 1,0-1 0,0 1-1,1 0 1,2 10-1,-1-14-19,-1 0-1,0 1 1,1-1 0,0 0-1,0 0 1,0 0-1,0 0 1,0 0-1,1 0 1,-1-1 0,1 1-1,0-1 1,0 0-1,0 0 1,0 0-1,0 0 1,4 2 0,5 1-648,1-1 1,0 0 0,1-1 0,-1 0 0,1-1 0,-1 0 0,1-1 0,0-1-1,0 0 1,-1-1 0,1 0 0,17-5 0,-30 6 491,-1 0 0,1 0-1,0 0 1,-1-1 0,1 1 0,-1 0 0,1 0 0,-1-1-1,1 1 1,-1 0 0,1-1 0,-1 1 0,0-1-1,1 1 1,-1-1 0,1 1 0,-1-1 0,0 1 0,1-1-1,-1 0 1,3-8-5861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3:55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60 12150,'0'0'298,"0"0"-138,0 0 49,-6 0-3,4 0-163,6 0-31,26 1 76,35 7-1,-45-4-52,1-1 0,0-2 0,0 0-1,1-1 1,22-3 0,-40 2-173,-1 1 0,0-1-1,0 0 1,0 0 0,0-1-1,0 1 1,0-1 0,0 0 0,0 1-1,0-1 1,-1 0 0,5-4-1,-5 3-436,1 0-1,-1 0 0,0 0 0,0 0 0,0 0 0,0-1 1,-1 1-1,1 0 0,-1-1 0,1-3 0,0-7-3105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3:56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1 4962,'0'0'1553,"0"0"-230,0 0 438,0 0-107,-14 0 144,11 0-1706,-19 0 616,1 0 0,-22 4 0,35-3-514,0 0 0,1 1 1,-1 0-1,1 1 1,0-1-1,-1 1 1,1 1-1,1-1 1,-1 1-1,0 0 1,-6 6-1,12-9-190,0 0 1,0 0-1,0 1 0,0-1 1,0 0-1,1 0 0,-1 1 0,0-1 1,0 1-1,1-1 0,-1 1 1,1-1-1,0 1 0,-1-1 1,1 1-1,0-1 0,0 1 0,0-1 1,0 1-1,0-1 0,0 1 1,0 0-1,1-1 0,-1 1 0,0-1 1,1 1-1,0-1 0,-1 0 1,1 1-1,0-1 0,-1 1 1,1-1-1,0 0 0,0 0 0,2 2 1,2 3-28,0 0 0,0-1 1,1 0-1,0 0 0,11 8 1,-8-9-150,0 1 0,0-1 1,0 0-1,0-1 0,1 0 1,-1-1-1,1 0 0,11 1 1,40-1-3623,-59-1 3290,0-1 0,1 0 0,-1 0-1,0-1 1,0 1 0,1 0 0,-1-1-1,0 0 1,0 1 0,4-2 0,10-17-3989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3:56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1 392 14791,'0'0'688,"0"0"-688,0 0-109,21-1 15,73-5-28,-89 6 108,0-1 0,1-1 0,-1 1 0,0-1-1,0 1 1,0-2 0,0 1 0,0 0 0,-1-1 0,1 0 0,-1 0 0,1 0 0,5-7 0,-3 2-12,-1 0 1,0 0-1,-1 0 0,9-18 0,-13 23 26,6-11 20,-1-2-1,-1 1 0,0-1 1,-1 0-1,-1 0 1,0 0-1,-1 0 0,-1 0 1,0-1-1,-4-26 1,2 36 61,0 1 0,0 0 0,-1 0 1,0 0-1,-1 0 0,-3-7 1,5 10 80,0 0 0,-1 1 0,0-1 0,1 1 0,-1-1 0,0 1 0,0 0-1,0-1 1,-1 1 0,1 0 0,0 0 0,-1 1 0,1-1 0,-6-2 0,7 3-104,-1 6 396,1 431-638,1-428 143,0 14-177,2 0 1,0 0-1,7 35 0,-7-52 146,0 1 0,0-1 0,0 0 0,0 1 0,1-1 0,0 0 0,0 0 0,5 5 0,-6-8 28,0 1 0,0-1 0,1 0 0,-1 0 0,1-1-1,0 1 1,-1 0 0,1-1 0,0 1 0,0-1 0,0 0 0,0 0 0,0 0-1,0-1 1,0 1 0,4 0 0,3-1-19,0-1-1,0 1 1,1-2-1,-1 1 1,0-1 0,0-1-1,-1 0 1,1 0-1,0-1 1,14-8-1,11-4-6,-34 15 80,0 1 1,1-1-1,-1 0 1,1 0 0,-1 1-1,1-1 1,-1 1-1,1 0 1,-1-1 0,1 1-1,0 0 1,-1 0-1,1 0 1,-1 0 0,1 0-1,0 0 1,-1 0-1,1 1 1,-1-1 0,1 1-1,-1-1 1,3 2-1,-2 0 27,0 1 0,0-1 1,-1 1-1,1 0 0,-1 0 0,0 0 0,1 0 0,-1 0 0,-1 0 0,1 0 0,0 4 0,16 69-637,-12-48-3349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3:57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14 2401,'0'0'2740,"0"0"-1622,0 0 787,-4-2-200,1 0-1249,1 1-267,1 0-1,0 0 1,0 0-1,-1 0 1,1 1 0,0-1-1,-1 0 1,1 1-1,-1-1 1,1 1-1,-1 0 1,-2-1 0,4 1 568,0 0-341,0 0-61,0 0 115,-1 1 4711,-2 19-5317,2 38 115,-1-26 40,2 0-1,1 0 1,2 0-1,7 33 1,-10-130-949,2 21 1097,-1 41-178,-1-1 1,1 1-1,0-1 1,0 1-1,0 0 1,0 0-1,1-1 1,-1 1-1,1 0 1,0 0-1,0 0 1,0 1-1,0-1 1,1 0-1,-1 1 1,1 0-1,-1-1 1,1 1 0,0 0-1,0 0 1,0 1-1,0-1 1,0 0-1,0 1 1,6-2-1,7-3-956,1 1 0,1 0 0,22-2 1,-37 6 714,21-1-5070,-9 2-2396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3:57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0 172 11717,'0'0'422,"17"7"-326,-7-3-91,58 20 175,-62-22-151,1-1-1,0 1 1,0-1-1,0-1 1,0 1-1,0-1 1,0-1-1,0 1 1,0-1-1,10-3 1,-9 1-32,1-1 0,-1 0-1,0-1 1,-1 0 0,1 0 0,-1-1 0,0 0 0,0 0-1,-1-1 1,1 0 0,5-8 0,-7 9-49,0-1 0,0 0 0,-1-1 0,0 1 0,0-1-1,-1 0 1,0 0 0,0 0 0,-1 0 0,0 0 0,0 0 0,0-11 0,-2 18 126,0 0-1,0 0 1,0 0 0,0 0 0,0 1 0,-1-1-1,1 0 1,0 0 0,0 0 0,-1 1 0,1-1-1,-1 0 1,1 0 0,-1 1 0,1-1 0,-1 1-1,1-1 1,-1 0 0,1 1 0,-1-1 0,0 1-1,1-1 1,-1 1 0,-1-1 0,-24-5 1447,-28 9 641,50-2-2126,0 0 0,0 0 1,0 0-1,0 0 0,0 1 1,1 0-1,-1 0 0,0 0 1,1 0-1,-1 0 0,1 1 1,0 0-1,0-1 0,0 1 1,0 0-1,0 1 0,1-1 1,-1 0-1,1 1 0,0-1 1,0 1-1,0 0 0,1 0 1,-1 0-1,1-1 0,-1 8 1,1-6-49,0 0 1,0 0-1,1 0 1,0 0-1,0 1 1,0-1-1,0 0 1,1 0-1,0 0 1,0 0-1,0 0 1,1 0-1,0-1 1,0 1-1,0 0 1,0-1-1,1 1 1,0-1-1,0 0 1,0 0 0,5 5-1,-5-5-214,1-1 0,0 1 0,0-1 0,0-1 0,0 1 0,0 0 0,0-1 0,0 0 0,1 0-1,-1 0 1,1-1 0,0 0 0,0 1 0,7 0 0,15-2-4445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28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7491,'0'0'4242,"0"0"-3617,0 0-625,0 0-801,0 0-4385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3:58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0 15559,'0'0'1217,"0"0"-369,0 0-464,0 0-160,0 0-176,0 0-48,-70 108-112,70-57-208,21-1-1281,11-9-720,-15-35-1728,0-6-738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3:58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92 9060,'0'0'2198,"0"0"-149,0 0-248,0 0-469,-3 2-983,2-1-350,0-1 1,0 1-1,0 0 1,0 0-1,0 0 1,0 0-1,0 0 1,0 0-1,0 0 1,1 0-1,-1 0 0,0 0 1,1 0-1,-1 0 1,1 1-1,-1-1 1,1 0-1,-1 0 1,1 1-1,0-1 0,0 2 1,-1 1 1,1-1-1,1 1 1,-1 0 0,0 0 0,1 0-1,0 0 1,2 5 0,0 1-1,1-1-1,0 0 1,1 1 0,0-1-1,9 11 1,-9-14-48,-1-1 0,1 0 0,0 0 0,1 0 0,-1-1 0,1 0 0,7 5 0,-9-8-28,-1 1 0,0-1 0,0 1 0,0-1 0,1 0 0,-1 0 0,1 0 0,-1-1 0,0 1 0,1-1 0,-1 0 0,1 0 0,-1 0 0,1-1 0,-1 1 1,6-2-1,-8 1 67,1 1 0,-1-1 0,0 0 0,1 0 0,-1 0 0,0 0 0,0 0 0,0-1 0,0 1 0,0 0 0,0 0 1,0-1-1,0 1 0,0 0 0,0-1 0,-1 1 0,1-1 0,-1 1 0,1-1 0,-1 0 0,0 1 0,1-1 0,-1-2 1,1-44 109,-1 35-44,0 1 60,-1 0 0,0 1 0,-1-1 0,0 1 0,-1-1 0,0 1 0,-5-11 1,6 17-25,0 0 0,0 0 0,-1 0 0,0 0 1,0 1-1,0-1 0,0 1 0,-1 0 0,0 0 1,0 1-1,0-1 0,0 1 0,-1-1 0,1 1 1,-1 1-1,0-1 0,-7-2 0,12 4-172,-1 1 0,1 0 0,0 0 0,-1 0 0,1-1 0,-1 1 0,1 0 0,0 0 0,-1 0 0,1 0-1,0 0 1,-1 0 0,1 0 0,-1 0 0,1 0 0,0 0 0,-1 0 0,1 0 0,-1 0 0,1 0 0,0 0 0,-1 0 0,1 0 0,0 0 0,-1 1 0,1-1 0,-1 0 0,1 0-1,0 0 1,-1 1 0,1-1 0,0 0 0,0 0 0,-1 1 0,1-1 0,0 1 0,2 15-2464,13 14-329,1-12-292,1-7-2004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3:58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0 5282,'0'0'4389,"0"0"-1513,0 0-816,0 0-257,0 0-554,0 0-601,-1 5-368,-2 20-259,1 0 1,1 0-1,2 35 0,0-22 9,29 239-512,-16-191-1070,2 125 0,-15-211 1575,-1 1-1,0 0 0,0-1 1,0 1-1,0 0 0,-1-1 1,1 1-1,0 0 1,0-1-1,0 1 0,0 0 1,-1-1-1,1 1 0,0-1 1,-1 1-1,1 0 1,0-1-1,-1 1 0,1-1 1,-1 1-1,1-1 0,0 1 1,-1-1-1,0 0 1,1 1-1,-1-1 0,1 1 1,-1-1-1,1 0 0,-1 0 1,0 1-1,1-1 0,-1 0 1,0 0-1,1 0 1,-1 0-1,0 1 0,1-1 1,-1 0-1,0 0 0,1-1 1,-1 1-1,0 0 1,0 0-1,-3-1 139,0 0 1,0 0-1,0-1 1,0 1-1,1-1 1,-7-3-1,-6-7-36,1 0-1,0 0 1,1-1 0,1-1-1,0-1 1,1 0-1,0 0 1,1-1 0,-11-22-1,20 32-119,-1 0-1,1 1 1,0-1-1,0 0 1,1 0 0,0-1-1,0 1 1,0 0-1,1 0 1,0 0-1,0-1 1,1 1 0,0 0-1,0 0 1,0 0-1,1 0 1,-1 0-1,1 0 1,1 0 0,-1 0-1,1 1 1,0-1-1,7-8 1,0 2-276,0 0 1,1 1-1,1 0 1,-1 1-1,2 0 1,-1 1-1,26-14 1,-12 11-3177,-8 8-3276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3:59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4210,'0'0'7681,"0"0"-5899,0 0-1670,0 0 48,-4 4-91,1 1-47,0-1 0,0 1 0,0 0-1,1 0 1,-1 0 0,1 0-1,1 0 1,-1 0 0,1 0-1,0 1 1,-1 8 0,-4 12 51,2-14 180,2-17 1074,0-12-1434,2 6-2767,0 0-4182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4:00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51 12102,'0'0'1811,"0"0"-1392,0 0-302,0 0 94,0 0-70,0 25-106,-1 1-46,1 13-54,-2-1 1,-8 39-1,6-48-1,-3 6-2328,5-40 1373,0-25 969,-2-219 2240,4 248-2168,0-1 0,0 1 0,0 0 0,0-1 0,0 1 0,1-1 0,-1 1 0,0 0 0,1-1 0,-1 1 0,1 0 0,-1-1 0,1 1-1,0 0 1,0 0 0,-1-1 0,1 1 0,0 0 0,0 0 0,0 0 0,0 0 0,0 0 0,0 0 0,1 1 0,-1-1 0,0 0 0,0 1 0,1-1 0,-1 0 0,0 1 0,1 0 0,-1-1 0,0 1 0,1 0 0,1-1 0,0 1-19,-1 0 0,0 0 0,1 1 0,-1-1 0,0 0 1,0 1-1,1-1 0,-1 1 0,0 0 0,0 0 0,0 0 1,0 0-1,0 0 0,0 0 0,0 0 0,0 1 1,0-1-1,-1 1 0,1 0 0,-1-1 0,3 4 0,8 16 45,-1 2 0,-1 0 0,9 29 0,6 13-3135,-18-53-1185,-2-10-1585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4:01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0 188 4674,'0'0'736,"0"0"33,0 0 63,0 0 593,0 0 640,0 0-1361,29 31-272,-29 19 833,0 13-817,-4 3-448,4-9-544,0-42-2385,0-10-5331</inkml:trace>
  <inkml:trace contextRef="#ctx0" brushRef="#br0" timeOffset="1">105 81 13494,'0'0'2433,"0"0"-1856,0 0 783,0 0-495,0 0-817,0 0-48,9-81-2369,-3 92-4018,2 2-3426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4:01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0 11877,'0'0'3725,"0"0"-2066,0 0-477,0 0-107,0 0-739,4 11-245,-2-1-96,1 1-1,-1-1 1,-1 0 0,0 1-1,-1-1 1,0 1 0,0-1-1,-1 1 1,-3 15 0,-16 80-525,9-45-2062,-30 100-1,39-156 2185,1 0 0,-1-1 0,-1 0 1,1 1-1,-1-1 0,-3 5 0,5-8 435,1-1 0,-1 1 0,1-1 0,-1 1 0,1-1 0,-1 1 0,0-1 0,1 1 0,-1-1 0,1 1 0,-1-1 0,0 0 0,1 0 0,-1 1 0,0-1 0,0 0 0,1 0 0,-1 0 0,0 1 0,1-1 0,-1 0 0,0 0 0,0 0 0,1 0 0,-1-1 0,0 1 0,0 0 0,1 0 0,-1 0 0,0-1 0,1 1 0,-1 0 0,0 0 0,1-1 0,-1 1 0,0-1 0,1 1 0,-1-1 0,1 1 0,-1-1 0,1 1 0,-1-1 0,1 1 0,-1-1 0,1 0 0,0 1 0,-1-1 0,1 1 0,-1-2 0,-3-7 409,0 0-1,0 0 1,1 0-1,0 0 0,1-1 1,0 1-1,0-1 0,1 0 1,0 0-1,1-13 0,0 21-435,0 0 1,1 0-1,-1 0 0,1 0 0,0 0 0,-1 1 0,1-1 0,0 0 0,0 0 0,0 1 0,0-1 1,0 0-1,1 1 0,-1-1 0,0 1 0,1 0 0,-1-1 0,1 1 0,2-2 0,39-20-30,-37 20 29,11-5-1156,1 1-1,0 0 1,1 2 0,-1 0 0,1 1-1,0 0 1,0 2 0,21-1 0,-39 4 1162,0-1 0,0 0 0,0 1 0,0-1 0,0 1 0,0-1 0,-1 1 1,1 0-1,0-1 0,0 1 0,0 0 0,0-1 0,-1 1 0,1 0 0,0 0 1,-1 0-1,1 0 0,-1 0 0,1 0 0,-1 0 0,1 0 0,-1 0 0,0 0 1,1 0-1,-1 0 0,0 0 0,0 0 0,0 0 0,0 0 0,0 2 0,1 43 356,-1-35-200,0 201-340,0-202-2537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4:01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9796,'0'0'2594,"0"0"-1378,0 0-543,0 0-81,0 0-592,0 0-256,-2 5-2802,-1 27-2864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4:02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15 117 112,'0'0'10295,"0"0"-6471,0 0-2016,0 0-546,0 0-501,-1 3-431,-3 10-395,1 1-1,1-1 0,0 0 0,0 1 0,2-1 0,-1 1 0,2-1 0,0 1 0,3 13 0,-3-25 0,0 1 0,1-1 0,-1 0 0,1 0 0,0 0-1,0 0 1,0 0 0,0-1 0,0 1 0,0 0 0,0-1-1,0 0 1,1 1 0,-1-1 0,1 0 0,-1 0 0,1 0 0,-1-1-1,1 1 1,-1-1 0,1 1 0,0-1 0,-1 0 0,1 0-1,0 0 1,-1 0 0,1-1 0,0 1 0,-1-1 0,1 1-1,-1-1 1,1 0 0,-1 0 0,3-1 0,-1-2 30,0 1 0,-1-1 0,0 1 0,0-1 0,0 0 1,0 0-1,-1-1 0,0 1 0,0 0 0,0-1 0,0 0 0,-1 1 1,1-1-1,-1 0 0,1-8 0,0-11 137,0-47 0,-2 50-79,0 17 129,-1 1-1,1-1 0,-1 1 1,0-1-1,0 1 0,0-1 1,0 1-1,0 0 0,-1-1 0,1 1 1,-1 0-1,0 0 0,0 0 1,0 0-1,-5-4 0,4 3 153,-1 0 0,1-1 0,0 1 0,0-1 0,-3-9 0,6 14-316,0-1 0,0 1 0,0-1 0,1 1 0,-1 0 0,0-1 0,1 1 0,-1 0 0,0-1 0,1 1 0,-1 0 0,0-1 0,1 1 0,-1 0 0,0-1 0,1 1 0,-1 0 0,1 0 0,-1 0 0,1 0 0,-1-1 0,1 1-1,-1 0 1,0 0 0,1 0 0,-1 0 0,1 0 0,-1 0 0,1 0 0,-1 0 0,1 0 0,-1 0 0,1 1 0,23-2 34,-21 1-47,9 0 23,0 0 0,0 0-1,0 1 1,0 1 0,0 0-1,0 0 1,0 2 0,-1-1-1,1 1 1,-1 1 0,15 8-1,86 64-892,-46-29 872,-57-41 60,0 1 0,0 0 0,-1 0 1,0 1-1,-1 0 0,8 11 0,-10-14-320,-1 0-1,-1 1 1,1-1-1,-1 1 1,0-1-1,-1 1 1,1 0-1,-2 0 1,1 0-1,1 14 1,-3-8-6863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4:02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15127,'0'0'1035,"0"0"-880,0 0-305,0 0 62,5 19 128,-4-14-34,6 19 10,0 0-1,2 0 0,0-1 1,17 28-1,-25-49-94,0 0 1,1 1-1,-1-1 1,1 0-1,0 0 0,0 0 1,0 0-1,0 0 1,0 0-1,0-1 0,1 1 1,-1-1-1,0 1 1,1-1-1,-1 0 0,1 0 1,5 1-1,-6-1 33,0-1 0,0-1-1,0 1 1,1 0 0,-1 0 0,0-1-1,0 0 1,0 1 0,0-1-1,0 0 1,0 0 0,0 0 0,0 0-1,0 0 1,0 0 0,0-1-1,-1 1 1,1-1 0,0 1 0,-1-1-1,3-3 1,20-27 19,-13 17 58,0 1 1,18-18 0,-26 29-17,0 0 0,0 0 0,1 1 0,-1-1-1,1 1 1,0 0 0,-1 0 0,1 0 0,0 0 0,0 1 0,0 0 0,0-1 0,1 2 0,-1-1 0,6 0 0,-5 1 13,0 0 1,0 0-1,0 1 1,-1 0-1,1 0 1,0 0-1,0 0 1,-1 1-1,1 0 1,-1 0-1,1 0 1,-1 0-1,6 5 1,-5-2 57,1 0 0,-1 0 0,0 1 0,0-1 0,-1 1 0,0 1 0,0-1 1,3 7-1,-1-2-246,-2-1 0,0 1 0,0 0 0,-1 1 1,0-1-1,-1 1 0,0-1 0,-1 1 0,0 12 1,-1-17-5201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29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23 392 11061,'0'0'2278,"0"0"-1154,0 0-935,0 0-432,-5 3-10,2-2 199,-11 5-102,14-3 97,9-2 24,7-1 196,0 0 0,0-1 1,-1-1-1,28-6 1,-37 6-117,0 0 1,0-1-1,0 1 1,0-1 0,-1-1-1,0 1 1,0-1-1,0 1 1,0-1 0,0-1-1,-1 1 1,1-1 0,-1 0-1,0 0 1,4-7-1,0-6 78,0-1 1,-1 0-1,-1 0 0,-1 0 0,0 0 0,1-28 0,-3 19-61,-1-1 0,-3-32 0,0 14 168,0 46-146,-1 1-1,1-1 0,0 1 0,-1 0 0,1-1 1,0 1-1,-1 0 0,1 0 0,0 0 0,-1 0 1,1 0-1,-1 0 0,1 0 0,0 1 0,-1-1 1,1 0-1,0 1 0,-1-1 0,1 1 1,-2 1-1,-3 5-7,0 0 0,1 1 0,-9 15 0,-1 2-12,0-1-60,2 1 0,0 0 0,2 1 0,-13 42 0,10-28 5,7-21 21,1 0-1,1 1 1,0 0 0,2 0-1,0 0 1,1 0-1,1 1 1,1-1 0,1 1-1,3 19 1,-3-37-32,0 0 0,0-1 0,0 1 1,0-1-1,0 1 0,0-1 0,1 0 0,0 1 0,-1-1 1,1 0-1,0 0 0,0 0 0,0 0 0,0 0 1,0-1-1,1 1 0,-1-1 0,0 1 0,1-1 0,4 2 1,3 0-36,0 1 0,0-2 1,1 1-1,14 1 0,-12-4-165,-1 0 0,1-1 0,0 0 0,-1-1 1,1 0-1,-1-1 0,1 0 0,-1-1 0,13-6 0,-21 9-479,1-1 0,-1 0 0,0-1-1,1 1 1,-1-1 0,5-3 0,8-22-10679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4:04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9620,'0'0'2420,"0"0"-2334,19 1-249,158 4 278,122 18 1440,-19 0-472,1029 88 758,-596-56-1107,1-35-120,-551-17-535,972 32 484,-780-7-369,3 1-38,-133-27-51,284 14 230,-118 20-140,308 23 306,-634-56-442,-19-2-111,-1 2 1,1 2 0,66 17-1,-96-13-2482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8:52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79 139 12822,'0'0'2617,"0"0"-1344,0 0-868,0 0 83,0 0-111,-2-2-270,0 10-164,15 166 121,-33 199 259,13-298-1313,7-75 976,0 1 1,0-1-1,0 0 0,0 0 0,0 0 0,0 0 0,0 0 0,0 1 1,0-1-1,0 0 0,-1 0 0,1 0 0,0 0 0,0 0 0,0 0 0,0 0 1,0 0-1,0 1 0,-1-1 0,1 0 0,0 0 0,0 0 0,0 0 1,0 0-1,-1 0 0,1 0 0,0 0 0,0 0 0,0 0 0,0 0 1,0 0-1,-1 0 0,1 0 0,0 0 0,0 0 0,0 0 0,0 0 0,-1 0 1,1 0-1,0-1 0,0 1 0,0 0 0,0 0 0,0 0 0,-1 0 1,1 0-1,0 0 0,0 0 0,0 0 0,0-1 0,0 1 0,0 0 0,0 0 1,0 0-1,0 0 0,0 0 0,-1-1 0,1 1 0,0 0 0,0 0 1,0 0-1,-8-13-7,-3-24-407,1 0-1,2 0 1,1 0 0,-1-45 0,6-154 365,3 220 62,0 0-1,1 0 0,1 0 0,1 0 1,0 1-1,0-1 0,2 1 1,0 1-1,1-1 0,13-22 1,-14 29-15,-1 1 0,1 0 0,0 0 0,1 1 0,0-1 0,0 1 0,0 1 1,1-1-1,-1 1 0,1 1 0,1-1 0,-1 2 0,0-1 0,1 1 0,0 0 1,0 1-1,0-1 0,0 2 0,16-2 0,-12 3-53,-1-1 0,1 1 0,0 1 0,-1 1 1,1-1-1,14 5 0,-19-3 91,0 0 0,0 1 1,-1 0-1,1 0 1,-1 0-1,0 1 0,0 0 1,0 1-1,11 12 0,-7-6 69,-1 0-1,-1 1 0,0 0 1,-1 0-1,0 1 1,-1 0-1,-1 0 0,0 1 1,-1 0-1,6 28 1,-5-8 11,-1 1 0,-3 0 0,-1 57 1,-2-84-18,-1 0 1,1 0-1,-2 0 1,1-1-1,-1 1 1,0-1-1,-1 1 1,0-1-1,0 0 0,-1-1 1,0 1-1,0-1 1,-1 0-1,1 0 1,-2 0-1,1-1 1,-1 0-1,0-1 1,0 1-1,-1-1 1,-13 7-1,5-3 61,-1-1-1,-1-1 1,1 0-1,-1-1 0,0-1 1,0-1-1,-1 0 1,1-2-1,-28 2 0,40-4-426,-7-1-1773,10-5-3598,3-1-2576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8:52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16 1777,'0'0'9554,"0"0"-7153,0 0-1646,-19-3 165,-7-1-555,9 0-15,0 2-1,-1 0 1,-33 2 0,45 0-324,0 1 1,-1 0-1,1 1 1,0 0-1,0 0 1,0 0-1,0 1 1,1-1-1,-1 1 1,0 1-1,1-1 1,0 1-1,0 0 1,0 0-1,1 1 1,-1-1-1,1 1 1,0 0-1,0 0 1,1 0-1,-6 10 1,5-8-50,0 1 0,1 0 0,-1 0 0,2 0 0,-1 0 0,1 0 0,0 0 0,1 1 0,0-1 0,0 1 0,1-1 0,0 0 0,0 1 0,1-1 0,0 1 0,3 8 0,-4-16-42,1 1 0,0-1 1,0 1-1,-1-1 0,1 1 1,0-1-1,0 1 0,0-1 1,1 0-1,-1 0 0,0 1 1,0-1-1,1 0 1,-1 0-1,1 0 0,-1-1 1,1 1-1,2 1 0,0 0-193,1-1 0,-1 0-1,1 0 1,0 0-1,-1-1 1,1 1 0,4-1-1,0-1-208,0 1-1,-1-1 0,1-1 0,-1 0 0,1 0 0,-1 0 1,11-5-1,-8 0 196,0-1 1,-1 0-1,0 0 1,0-1 0,14-16-1,-14 14 256,0 1 0,1 0-1,1 0 1,14-9 0,-25 18 205,-1 12 1735,2 12-1168,1 1 1,1-1-1,10 35 1,-12-50-764,0 0 0,1 0 0,1 0 0,-1 0 0,1 0 0,1-1 0,-1 0 0,1 1-1,1-2 1,-1 1 0,1-1 0,11 9 0,2-7-1679,-4-8-1726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8:53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1 624,'0'0'13078,"0"0"-12982,0 0 224,0 0-320,0 0 481,24 119-241,-20-45 0,0 8-224,-4 2 64,0-1 48,0-2-128,0-8-16,-6-6-752,-3-16-3250,5-49-1601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8:53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96 6707,'0'0'5165,"0"0"-2774,-17-12-1002,-6-3-998,8 5 14,1 0 0,-25-22 1,39 32-409,0 0 0,0 0 0,-1 0 1,1 0-1,0 0 0,0-1 0,0 1 0,0 0 1,-1 0-1,1 0 0,0 0 0,0 0 1,0-1-1,0 1 0,0 0 0,0 0 1,-1 0-1,1-1 0,0 1 0,0 0 1,0 0-1,0 0 0,0-1 0,0 1 1,0 0-1,0 0 0,0 0 0,0-1 0,0 1 1,0 0-1,0 0 0,0 0 0,0-1 1,0 1-1,0 0 0,1 0 0,-1 0 1,0-1-1,0 1 0,0 0 0,0 0 1,0-1-1,12-3-165,19 1-26,-29 3 202,376-1-2302,-195 2 1080,-182-1 1548,-1 0 727,0 0 690,-2 0 974,-13 5-2137,14-4-598,-1 1 0,0-1 0,1 0 0,-1 1 0,1-1-1,-1 1 1,1 0 0,0-1 0,0 1 0,0 0 0,0 0 0,0 0 0,0 0 0,0-1 0,0 1-1,1 0 1,-1 1 0,1-1 0,0 2 0,-1 44-508,2-28 182,-1-18 196,0-1 1,0 1-1,0 0 1,0-1 0,0 1-1,0-1 1,1 1-1,-1 0 1,1-1 0,-1 1-1,1-1 1,-1 1-1,1-1 1,0 0 0,0 1-1,0-1 1,0 0-1,0 1 1,0-1 0,0 0-1,0 0 1,0 0-1,0 0 1,1 0 0,-1 0-1,0 0 1,1 0-1,-1-1 1,1 1 0,2 1-1,-2-2-20,0 0 0,-1 0 0,1 0 0,0 0 0,0 0 0,0-1 0,-1 1 0,1 0 0,0-1 0,-1 1 0,1-1 0,0 0 0,-1 0 0,1 0 0,-1 1 0,1-1 0,-1 0 0,1-1 0,-1 1 0,0 0 0,1 0 0,-1-1 0,0 1 0,0 0 0,0-1 0,0 1 0,1-3 0,8-9 60,-2 13 166,5 23 733,-5-5 168,-3-9-614,0 0 0,1 0 0,0 0 0,0-1 1,10 10-1,-12-14-322,-1-1 0,1 0 0,0 0 0,0 0 0,0-1 1,1 1-1,-1-1 0,1 0 0,-1 0 0,1-1 0,-1 1 0,9 1 0,-11-3-143,0 0-1,0 0 1,0 1-1,-1-1 1,1 0-1,0-1 1,0 1 0,0 0-1,-1 0 1,1-1-1,2 0 1,18-13-3293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8:54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14807,'0'0'-544,"4"19"378,0-3 184,2 8 20,-1 0 0,-2 1 1,1 31-1,-3 100 2235,-1-181-1920,3-84-27,-1 98-322,-1-1 0,2 0 0,0 0 0,0 1 1,1 0-1,0-1 0,6-10 0,-10 22-9,1 0-1,-1 0 1,0 0 0,0 0-1,0-1 1,0 1-1,0 0 1,0 0 0,1 0-1,-1 0 1,0 0 0,0 0-1,0-1 1,0 1-1,1 0 1,-1 0 0,0 0-1,0 0 1,0 0-1,1 0 1,-1 0 0,0 0-1,0 0 1,0 0-1,1 0 1,-1 0 0,0 0-1,0 0 1,0 0 0,1 0-1,-1 0 1,0 0-1,0 0 1,0 0 0,0 0-1,1 1 1,-1-1-1,0 0 1,0 0 0,0 0-1,0 0 1,1 0-1,-1 0 1,0 1 0,0-1-1,0 0 1,0 0-1,0 0 1,0 0 0,1 1-1,-1-1 1,0 0 0,7 11-56,-7-9 63,9 14 53,-5-7-161,1 1 0,0-1-1,1 0 1,0-1-1,7 9 1,-12-15 48,0-1 1,1 0-1,-1 0 1,0 0 0,1 1-1,-1-1 1,1-1-1,-1 1 1,1 0-1,-1 0 1,1 0-1,0-1 1,-1 1-1,1-1 1,0 1 0,-1-1-1,1 0 1,0 0-1,0 0 1,-1 0-1,1 0 1,0 0-1,0 0 1,-1 0-1,1-1 1,0 1 0,-1-1-1,1 1 1,0-1-1,-1 0 1,1 0-1,-1 1 1,1-1-1,-1 0 1,1 0-1,-1-1 1,2 0-1,23-24 153,-22 22-95,0-1 0,-1 1-1,1 0 1,1 0 0,-1 0 0,1 1 0,-1 0-1,1-1 1,0 2 0,0-1 0,1 0 0,-1 1-1,0 0 1,1 0 0,-1 1 0,1 0-1,6-1 1,-9 2 3,-1 1-1,0 0 0,1-1 1,-1 1-1,0 0 0,0 0 1,0 1-1,0-1 0,0 0 1,0 1-1,0-1 0,0 1 1,0-1-1,0 1 0,-1 0 1,1 0-1,-1 0 0,0 0 1,1 0-1,-1 0 0,1 3 1,26 61-181,-16-38-758,-6-15-2647,-1-7-3156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8:55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15367,'0'0'656,"0"0"-464,0 0-32,0 0 417,0 0-449,-31 123-128,29-65 96,2-5-96,0-15-1569,0-33-1904,6-5-3267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8:55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15431,'0'0'1025,"0"0"-161,0 0-528,0 0-192,0 0-144,0 0-2561,23-23-4370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8:55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12005,'0'0'2314,"0"0"-1650,0 0-424,0 0 136,1 6-232,-1-2-457,2 29 438,-2-31-429,0 0 0,1 0 0,-1 0 0,0 0 0,1-1 0,-1 1 0,1 0 0,-1-1 0,1 1-1,0 0 1,0-1 0,0 1 0,0-1 0,0 1 0,2 1 0,-2-2 111,0-1-1,0 0 1,0 1 0,0-1-1,0 0 1,0 0 0,0 0-1,0 0 1,0 0 0,0 0-1,0 0 1,0 0-1,0 0 1,0 0 0,0-1-1,0 1 1,-1 0 0,1-1-1,0 1 1,0 0-1,0-1 1,0 1 0,1-2-1,21-19 1442,-10 9-915,-4 5-137,1 2-1,0-1 1,0 1-1,0 1 1,0 0-1,1 0 1,-1 1-1,1 0 1,0 1-1,0 0 1,0 1-1,1 0 1,16 1-1,-27 1-143,0-1 1,1 0-1,-1 1 0,1-1 0,-1 0 0,0 1 0,1 0 0,-1-1 0,0 1 0,1 0 0,-1 0 0,0-1 0,0 1 0,0 0 1,0 0-1,0 0 0,0 1 0,0-1 0,0 0 0,0 0 0,0 0 0,-1 1 0,1-1 0,-1 0 0,1 1 0,-1-1 0,1 0 0,-1 1 1,0-1-1,1 2 0,3 46-650,-4-36-2462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8:56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23 151 10965,'0'0'3618,"0"0"-3202,0 0-416,0 0 544,-21 94-160,19-36-224,2 0-48,0-8-112,2-13-544,6-33-2353,-3-4-3842</inkml:trace>
  <inkml:trace contextRef="#ctx0" brushRef="#br0" timeOffset="1">88 59 7443,'0'0'7620,"0"0"-6932,0 0-528,0 0-128,0 0-32,0 0-608,28-58-4786,-28 68-3394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29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45 8996,'0'0'547,"0"0"-107,0 0 270,0 0 136,0 0-49,5-7-244,15-23-164,-15 23 150,-5 7 584,0 0-21,0 3-979,-1 1 1,1-1-1,-1 0 1,1 1-1,0-1 1,0 0-1,2 7 1,-2 4-125,1-8-6,-1 0 0,1 0 0,0 0 0,0 0 0,1-1 0,0 1 0,0 0 0,0-1 0,1 0 0,-1 1 0,1-1 0,1 0-1,5 7 1,13 9-14,-5 8 18,-17-29 10,0 0 0,1 0 0,-1 1 0,0-1 0,0 0 0,1 0 0,-1 1 0,0-1 0,0 0 0,0 0 0,0 1 0,0-1 0,1 0-1,-1 0 1,0 1 0,0-1 0,0 0 0,0 1 0,0-1 0,0 0 0,0 0 0,0 1 0,0-1 0,0 0 0,0 1 0,0-1 0,0 0 0,0 1-1,0-1 1,0 0 0,0 0 0,-1 1 0,1-1 0,0 0 0,0 0 0,0 1 0,0-1 0,-1 0 0,1 0 0,0 1 0,0-1 0,0 0 0,-1 0-1,1 0 1,0 1 0,0-1 0,-1 0 0,1 0 0,0 0 0,0 0 0,-1 0 0,1 0 0,0 0 0,-1 0 0,1 1 0,0-1 0,-1 0 0,1 0-1,0 0 1,0 0 0,-1 0 0,1-1 0,0 1 0,-1 0 0,1 0 0,-1 0 0,-29 1 778,23-1-781,-76 0 252,59-4-198,16-1-922,4-4-3321,4-2-4502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8:56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5571,'0'0'5509,"0"0"-3807,0 0-1038,0 0 153,0 0-279,1 10-399,4 20-218,-3-10-362,1 1-1,1-1 1,0 0 0,2 0 0,8 20 0,-14-40 346,1 1 1,-1 0 0,0-1 0,0 1 0,1-1 0,-1 1 0,1-1 0,-1 1-1,1 0 1,-1-1 0,0 0 0,1 1 0,0-1 0,-1 1 0,1-1 0,-1 1-1,1-1 1,-1 0 0,1 0 0,0 1 0,-1-1 0,1 0 0,0 0-1,-1 0 1,1 0 0,0 1 0,-1-1 0,1 0 0,0 0 0,0 0 0,-1-1-1,1 1 1,0 0 0,-1 0 0,1 0 0,0 0 0,-1-1 0,1 1 0,-1 0-1,1 0 1,0-1 0,-1 1 0,1-1 0,-1 1 0,1-1 0,0 0-1,25-29 1628,-16 16-1592,-9 12 40,1 1 0,-1-1 0,1 1-1,0-1 1,-1 1 0,1 0 0,0-1 0,0 1 0,0 0 0,0 0 0,-1 0-1,2 1 1,-1-1 0,0 0 0,0 1 0,0-1 0,0 1 0,0 0 0,0 0-1,1 0 1,-1 0 0,0 0 0,0 0 0,0 0 0,0 1 0,0-1 0,1 1 0,-1 0-1,0-1 1,0 1 0,3 2 0,2 2-291,-1 1-1,1 0 1,-1 0-1,0 1 1,0-1 0,6 11-1,7 7-108,-11-16 390,-1 0 1,1 0-1,1-1 1,0-1-1,0 0 1,0 0-1,0 0 0,1-1 1,0-1-1,18 7 1,-23-10 78,1 1 1,0-1-1,-1 0 1,1 0-1,0-1 0,0 1 1,0-1-1,0-1 1,0 1-1,-1-1 0,1 0 1,0 0-1,0-1 1,-1 0-1,1 0 0,-1 0 1,1 0-1,-1-1 1,0 0-1,0 0 0,5-5 1,-2 1 163,0-1 0,0 0 0,-1 0 1,0 0-1,-1-1 0,1 0 0,-2 0 1,1-1-1,5-14 0,-9 18 604,0-1 1,-1 1-1,1-1 0,-1 1 1,0-1-1,-1-6 0,0 12 279,0 1-33,0 0-165,0 0-325,0 0-254,0 4-296,2 147-284,-5 181 669,2-308-549,-2 0 0,0 0 0,-2 0 0,0 0 0,-2-1 0,0 0 0,-19 38 0,25-59 163,1 0 15,-1-1 0,1 0 1,0 1-1,-1-1 1,0 0-1,1 0 0,-1 1 1,0-1-1,1 0 1,-1 0-1,0 0 0,0 0 1,0 0-1,0 0 0,0 0 1,0 0-1,0-1 1,-1 1-1,1 0 0,0-1 1,0 1-1,-1 0 1,1-1-1,0 0 0,-1 1 1,1-1-1,0 0 0,-1 1 1,1-1-1,0 0 1,-2 0-1,2-1-1,1 0 0,-1 0 0,1 0 0,-1 0 0,1 0-1,0 0 1,-1 0 0,1 0 0,0 0 0,0 0 0,0 0 0,0 0 0,0 0 0,0-1 0,0 1 0,0 0-1,0 0 1,1-1 0,4-24-82,5 6 43,1 1-1,1 1 0,1-1 0,1 2 1,0 0-1,32-29 0,-31 31 4,57-53-201,102-76-1,-134 117-2418,-14 14-3928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29:26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33 244 11349,'0'0'1465,"0"0"-667,0 0 133,0 0 154,0 0-276,-6-4-196,-20-11-231,26 15-378,0 0-1,0 0 1,0 0 0,0-1-1,0 1 1,0 0 0,0 0-1,0 0 1,0 0 0,0-1-1,0 1 1,0 0 0,0 0-1,0 0 1,0 0 0,0-1-1,0 1 1,0 0 0,0 0-1,0 0 1,0 0 0,0-1-1,0 1 1,0 0 0,0 0-1,0 0 1,0 0 0,0-1-1,0 1 1,1 0 0,-1 0-1,0 0 1,0 0 0,0 0-1,0 0 1,0-1 0,1 1 0,-1 0-1,0 0 1,0 0 0,0 0-1,0 0 1,0 0 0,1 0-1,-1 0 1,0 0 0,0 0-1,0 0 1,0 0 0,1 0-1,-1 0 1,0 0 0,0 0-1,0 0 1,0 0 0,1 0-1,-1 0 1,0 0 0,0 0-1,14-3-28,115-23 275,163-25 807,535 24 49,-403 23-785,30-31 111,-51 2-90,306 30-131,-87 3-22,-362-16 23,45-2-120,-226 17-42,24-1 22,152 17 1,-144-3 81,-63-11-6119,-48-1-8465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1:11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6085 89 7427,'0'0'5432,"0"0"-4098,0 0-1064,0 0 226,0 0 352,0 0-87,-14-6-41,-11-4-114,0 1-1,-43-10 1,-42 2-192,-1 6 0,0 4 0,-145 10 1,-140 38-235,205-16-120,-56 3-35,-483 50 192,304-33-19,-217 14-113,-89-6 402,589-41-430,16-2-39,-6-1 18,-160 33 1,251-33-33,1 2 1,0 1-1,1 3 1,0 1-1,1 1 1,1 3-1,1 1 1,-35 27-1,-29 33 35,-144 148 0,177-154-46,2 3 0,4 2 0,3 4 0,4 1 0,4 3 0,4 2 0,-64 172 0,99-224 15,3 0 0,0 0 1,3 1-1,-2 46 1,6 159-53,4-124 86,-4-17 11,0-23-89,8 80 0,-2-136 38,1-1 0,1 1 1,1-1-1,1-1 0,0 1 1,2-1-1,17 27 0,11 12-44,52 64-1,-32-55 14,2-2 0,4-3 0,142 113 1,-104-104 75,4-4 0,148 73 1,-115-79-1,1-6 0,154 41 0,304 42 12,89-45 109,-576-82-149,602 17-91,-647-34 94,-1-2 0,76-15 1,128-41 109,-209 47-121,470-128 111,-14-43-140,-468 164 46,-1-2 0,-1-2 0,-2-2 0,69-55 0,-84 57 35,0-1 0,-2-2 0,-1-1-1,-1-1 1,-2-1 0,38-66-1,154-254 339,7-12-343,-211 340-38,-1 0 0,-2-1-1,0 1 1,-1-2-1,-2 1 1,4-27 0,2-152 275,-9 116-288,3-428 164,-11 432-128,-3 0 1,-4 1-1,-3 1 0,-34-100 0,23 115 53,-3 1-1,-62-99 0,-15-31 84,86 153-146,-1 0 0,-2 1 1,-36-44-1,37 52 123,-33-61 1,-4-6-174,55 92 43,-1 0 0,1 1 0,-2 0 0,1 0-1,-1 1 1,0 0 0,0 0 0,-1 0 0,-8-4 0,-6 0 42,0 0 1,-1 2-1,-33-7 0,28 7 36,-46-17-1,47 17-101,24 8-9,-1-1 1,1 0-1,-1 1 1,1-2-1,-1 1 0,1 0 1,0-1-1,0 1 1,-3-3-1,-17-19-6864,1-1-6355,8 14 8095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1:15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1 917 7812,'0'0'1211,"0"0"-611,0 0-66,0 0 589,0 0 280,0 0-362,0 0-326,0 8 2547,0-25-3217,0 0-1,2 0 0,0 1 0,0-1 0,2 0 1,7-23-1,95-239 970,-87 234-663,1 1 1,2 1 0,2 1 0,53-71-1,-57 88-286,1 0 0,1 2 0,2 0 0,0 2 0,1 1-1,1 0 1,1 2 0,33-17 0,-42 28-28,-18 7-21,0 0-8,0 0-194,0 0-617,6 0-7609,-2 0 3076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1:16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12 7379,'0'0'2927,"0"0"-897,0 0-842,0 0-81,0 0-568,-8-10-473,56 8-183,-39 2 144,0 1-1,0-1 1,0 1 0,0 1-1,0 0 1,0 0 0,0 1 0,-1 0-1,11 5 1,-14-6 16,-1 1 0,0 0-1,0 0 1,0 0 0,0 0 0,-1 1 0,1 0-1,-1-1 1,0 1 0,0 0 0,0 1 0,-1-1 0,1 0-1,-1 1 1,0-1 0,0 1 0,-1 0 0,3 9-1,-2-3 119,0 1 0,0 0 0,-2 0-1,1 0 1,-1 0 0,-1 0 0,0 0-1,-3 12 1,2-17-40,0 0-1,-1 0 1,1 0-1,-1-1 1,-1 1-1,0-1 1,1 0-1,-2 0 1,1 0 0,-1 0-1,0-1 1,0 0-1,0 0 1,-9 6-1,-57 39 891,62-47-816,6-3-7894,3 0 693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1:23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740 62 10853,'0'0'317,"0"0"-98,0 0 221,-20-7 510,6 1-783,-8-4 478,0 2-1,0 1 0,-1 0 0,-44-6 0,31 11-243,0 1 0,-70 8-1,87-4-330,0 1 1,0 1-1,0 0 0,1 2 0,0 0 0,0 1 1,-18 11-1,16-6-87,-1 0 1,2 1-1,0 0 0,-28 29 1,39-34 1,0 0 0,1 0 0,0 1-1,1 1 1,0-1 0,1 1 0,0 0 0,0 0 0,1 0 0,1 0 0,-3 16 0,0 19-93,3 0 1,3 76-1,1-107 95,0-3 1,0-1 0,2 1 1,-1-1-1,1 1 1,1-1-1,0 0 1,1 0-1,0 0 1,1-1-1,0 0 0,0 0 1,1 0-1,0-1 1,11 11-1,1 0-36,2 0-1,1-2 1,0 0-1,44 25 0,-36-26 46,0-2 0,1 0 0,1-3 0,1 0 0,-1-3 0,2 0 0,-1-2 0,1-1-1,0-2 1,0-2 0,64-3 0,-81-1 27,0 0 0,0-2-1,-1 0 1,0 0 0,1-2 0,-2 0-1,17-9 1,104-64 186,-110 62-188,15-9 13,-1-3 1,54-48 0,-80 64-7,0-1 0,-1-1 1,0 0-1,-2 0 0,0-1 1,0-1-1,-2 0 0,0 0 0,8-23 1,-14 30 58,0 0 1,-1 0 0,-1-1-1,0 1 1,0-1 0,-1 0-1,0 1 1,-1-1 0,0 1-1,0-1 1,-1 1 0,-1 0-1,0-1 1,0 1 0,-1 0-1,-9-16 1,-7 2 177,-1-1 1,-2 2-1,0 1 0,-40-29 0,54 46-163,0 0 0,0 0 0,-1 1 0,-16-6-1,-9-3 22,20 5-74,11 6-37,1 0 0,-1 0 0,1 1 1,-1-1-1,0 1 0,0 0 0,1 0 0,-8-1 0,4 0 19,1 1-1,0-1 1,0 0-1,0 0 1,-6-4 0,-21-7 213,18 10-171,0 1-1,-1 0 1,-16 1-1,16 1 11,0-1-1,-22-5 0,24 4-74,1 1-1,-1 0 1,-18 1-1,12 0-7,20 0-1,0 0 61,-1 0-114,0 0 37,0 1-80,0-1 0,1 1 0,-1-1 0,0 1-1,1-1 1,-1 1 0,0-1 0,1 1 0,-1 0 0,1-1 0,-1 1 0,1 0 0,-1-1 0,1 1 0,0 0 0,-1-1-1,1 1 1,0 0 0,-1 0 0,1 0 0,0-1 0,0 1 0,0 0 0,0 0 0,0 0 0,0 0 0,0-1-1,0 3 1,1 30-3113,-1-26 1930,0 19-3134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1:27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935 11 8020,'0'0'765,"0"0"-354,0 0 133,-17 0 340,-133 0 1802,29-4-207,-76 3-1517,169 3-868,1 1 0,-1 1 0,1 2 0,1 0 0,-29 11 0,42-11-79,-1 1 1,2 0 0,-1 1 0,1 0 0,0 1-1,-13 12 1,-60 67 10,76-78 16,2-2-48,0 1-1,1-1 0,1 1 0,0 0 1,0 1-1,0-1 0,1 1 0,1 0 1,-1 0-1,2 0 0,-4 19 0,3 5-10,2 0 0,2 44 0,0-66 19,0 4 3,2 0 1,0 0 0,0 0-1,1-1 1,12 28 0,-2-12 27,31 50 1,-32-61-23,1-1 1,0-1 0,1 0-1,1-1 1,1-1-1,1 0 1,0-2-1,1 0 1,0-1-1,1 0 1,0-2-1,1 0 1,0-2-1,1 0 1,39 9-1,-9-5 47,0-3-1,86 5 1,108-10 136,-206-5-179,-14-2 32,1-2 0,-1 0 0,0-2 0,0-1 0,-1 0 0,0-2 1,-1-2-1,34-18 0,-48 24 19,-2 0 1,1-1 0,-1 0-1,0-1 1,0 0 0,0 0-1,-1 0 1,0-1 0,-1 0-1,6-10 1,-4 5 34,-1-1 0,0 0 0,-1-1 0,-1 1 0,8-31-1,-6-5 114,-1 1-1,-3-1 0,-3-60 1,0 59-88,0 40-76,0 1 0,-1-1 0,0 0 0,-1 0 0,0 1 1,-1-1-1,0 1 0,0 0 0,-1 0 0,-1 0 0,1 0 0,-2 0 0,1 1 0,-1 0 0,-1 1 0,-8-10 0,-88-83 305,63 76-341,20 14 65,1 2-14,1 0 0,-1 1 0,-25-7-1,12 2-46,26 10-13,0 1 1,1-1-1,-2 1 1,1 0-1,0 0 1,0 1-1,-8-2 1,11 3 4,1 0 0,0-1 0,0 1 0,-1-1 1,1 0-1,0 0 0,0 0 0,0 0 0,-3-2 1,-19-6 55,22 6 147,2 3-221,0-1 0,0 0 0,-1 0-1,1 1 1,0-1 0,-1 0-1,1 1 1,-1-1 0,1 1-1,-1-1 1,1 0 0,-1 1 0,1-1-1,-1 1 1,0-1 0,1 1-1,-1 0 1,0-1 0,1 1-1,-1 0 1,0-1 0,0 1 0,1 0-1,-1 0 1,0 0 0,0-1-1,-1 1 1,2 0-37,0 0 15,0 0-10,0 0 40,0 0-32,0 0 56,-4 47-9151,4-34 4288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1:29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751 74 9364,'0'0'1409,"0"0"-561,0 0-255,0 0 119,0 0-192,0 0 198,-20-4-286,15 3-397,-35-6 436,0 1 1,-41 0-1,18 5 456,-72 2-312,128 1-601,-1-1 1,1 1 0,0 0-1,0 1 1,0 0 0,0 0-1,1 0 1,-12 8 0,-47 40-12,59-47-5,-14 13-10,1 0 1,1 2-1,0 0 0,2 0 0,0 2 0,1 0 1,1 1-1,2 0 0,0 1 0,1 1 0,1 0 1,1 0-1,1 0 0,2 1 0,0 1 0,2-1 1,0 1-1,1 27 0,3-46-8,0 0 0,0 0 1,1 0-1,0 0 0,0 0 0,1 0 0,0-1 0,0 1 1,0 0-1,1-1 0,0 0 0,0 1 0,1-1 1,0 0-1,0-1 0,0 1 0,1-1 0,-1 0 0,1 0 1,8 6-1,0 1 22,1-1 0,0-1-1,1 0 1,0-1 0,0-1 0,1 0 0,0-1 0,19 6 0,-10-6 34,1-2 1,-1 0 0,1-2-1,50 0 1,-48-2-15,1-1-1,-1-2 1,1 0 0,-1-2-1,0-2 1,0 0 0,47-18-1,-61 17 24,-1 0 0,0-1 0,0-1 0,-1 0 0,0-1 0,0 0 0,-1 0 0,18-24-1,2-7 206,32-58 0,-44 69-225,-14 20-2,-1 1 0,0 0 0,0-1 0,-1 0 0,0 0 0,0 0 0,-1 0 0,1-16 1,-2-10 146,-2-41 1,-1 17-80,1 47 12,0-1-1,-1 1 1,0 0-1,-1 1 1,0-1 0,-1 0-1,-1 1 1,0 0-1,-12-21 1,14 27-47,-1-1-1,-1 0 1,1 1-1,-1 0 1,0 0 0,-1 0-1,1 1 1,-1 0 0,0 0-1,-1 0 1,1 1 0,-1 0-1,0 0 1,0 1 0,0-1-1,0 2 1,-12-4 0,19 6-133,-1 0 1,1 0-1,-1-1 1,1 1 0,0 0-1,-1 0 1,1 0 0,0 0-1,-1 0 1,1 0-1,-1 1 1,1-1 0,0 0-1,-1 0 1,1 0-1,0 0 1,-1 0 0,1 0-1,0 1 1,-1-1-1,1 0 1,0 0 0,-1 0-1,1 1 1,0-1 0,0 0-1,-1 1 1,1-1-1,0 0 1,0 0 0,0 1-1,-1-1 1,1 0-1,0 1 1,0-1 0,0 1-1,0-1 1,0 0-1,0 1 1,0-1 0,-1 0-1,1 1 1,0-1 0,0 1-1,1-1 1,-1 0-1,0 1 1,0-1 0,0 0-1,0 1 1,0-1-1,0 0 1,0 1 0,1-1-1,-1 5-1946,0 11-7968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1:31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982 112 2257,'0'0'5296,"0"0"-3210,0 0-536,0 0 115,0 0-118,0 0-352,-12-11-317,-40-33-208,46 40-596,0 0 0,0 1-1,0 0 1,0 0 0,0 0 0,-1 1 0,1 0 0,-1 0-1,0 0 1,-11 0 0,-4-2 141,-37-6 93,0 3 0,-1 2 0,-117 6 1,146 3-294,-1 1 0,2 2 1,-1 2-1,1 0 1,0 2-1,1 1 0,0 2 1,-38 24-1,56-31-33,0 0 0,1 2 0,0-1 0,0 1 0,1 1 0,0 0 0,0 0 0,1 0 0,1 1 0,0 1 0,-9 19 0,9-15-18,1 0 0,1 1-1,0 0 1,2 0 0,0 0 0,1 1 0,0-1 0,2 24 0,1-33 24,0 0 0,1 0 0,0 0 0,0 0 0,1-1 0,0 1 0,0-1 1,0 1-1,1-1 0,1 0 0,-1-1 0,10 12 0,2 0-25,0-1-1,2-1 1,20 16 0,4-1 8,1-3 0,2-1 0,1-3 1,0-1-1,74 24 0,-48-24 28,1-4 0,1-2 0,85 7 0,93-16 22,-189-9-39,-34 0 35,0-1 0,-1-2-1,1-1 1,-1-1 0,42-15 0,-18 1 42,95-50 0,-138 65-21,0-1-1,0 1 1,-1-1 0,0-1 0,0 0-1,0 0 1,8-9 0,-13 11 27,0 0 1,1 0-1,-1-1 1,-1 1-1,1-1 1,-1 1-1,0-1 1,0 0-1,-1 1 1,0-1 0,0 0-1,0 0 1,-1-11-1,1 3 64,-2 1 0,1-1 0,-2 1 0,0-1 0,-1 1 0,0 0 0,-1 0 0,-8-21 0,4 15-53,0 1 0,-2-1 0,0 2 0,0-1 0,-2 2 1,0-1-1,-1 2 0,-1 0 0,0 0 0,-22-16 0,0 5-10,-2 1 0,-1 2 0,-1 2 0,0 2 0,-2 1 0,0 3 0,-1 1-1,0 2 1,-1 2 0,-1 2 0,1 1 0,-53 1 0,51 4-108,-2 1-11,-1 1 0,-69 9 1,112-8 36,0 1 1,-1-1-1,1 1 1,0 0 0,0 1-1,0-1 1,-10 7-1,14-7-180,0-1 1,0 1-1,0 0 0,0 0 0,0-1 0,0 1 0,1 1 0,-1-1 0,1 0 0,-1 0 0,1 0 0,0 1 0,0-1 0,0 1 0,0-1 0,0 1 0,0-1 0,1 1 0,0 0 1,-1-1-1,1 4 0,0 14-7389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1:35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2785 8724,'0'0'2076,"0"0"-1423,0 0-490,0 0 146,7-2-293,15-9 15,0 0-1,-1-2 0,0-1 1,36-30-1,-17 14 59,107-89 1214,249-260 0,-289 272-1088,-59 63 67,-3-3 1,-1-2-1,64-92 1,160-259 838,-218 327-1055,-25 35 31,-2-1 0,-2-1-1,-2-1 1,19-56 0,38-176 881,-52 173-559,57-148 0,52-56 381,-128 292-658,-1 1 1,1-1-1,-2 0 1,1 0-1,-2 0 0,0 0 1,1-25-1,-3 36-160,0 1-73,0 0-363,0 0-856,0 0-1163,0 0-2652,0 0-3858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53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1 437 128,'0'0'5947,"0"0"2027,0 0-6202,0 0-1879,10 0 29,20 0 30,77-2-133,-94 1 206,0-1-1,-1 0 1,1-1 0,-1-1 0,1 0 0,19-9-1,-28 10 8,0 0-1,0 0 0,0 0 0,0-1 0,-1 1 0,1-1 0,-1 0 0,0 0 0,0-1 0,0 1 0,-1-1 0,0 1 0,1-1 0,-2 0 0,1 0 0,0 0 0,-1 0 0,1-9 0,1-9 70,0-1 0,-3-40 0,0 43-84,0-150 167,0 171-177,0-1 0,0 1 0,0-1 0,0 1 0,1-1 0,-1 1-1,0 0 1,0-1 0,-1 1 0,1-1 0,0 1 0,0-1 0,0 1-1,0-1 1,0 1 0,0-1 0,-1 1 0,1 0 0,0-1 0,0 1 0,-1-1-1,1 1 1,0 0 0,-1-1 0,1 1 0,0 0 0,-1-1 0,1 1 0,0 0-1,-1 0 1,1-1 0,-1 1 0,1 0 0,-1 0 0,1 0 0,0-1-1,-1 1 1,1 0 0,-1 0 0,1 0 0,-1 0 0,1 0 0,-1 0 0,1 0-1,-1 0 1,0 0 0,-1 0 215,2 0 127,0 0 137,-3 1-67,2-2-411,1 1 1,-1 0-1,1 0 0,0 0 0,-1 0 0,1 0 0,-1-1 1,1 1-1,0 0 0,-1 0 0,1 0 0,-1 0 0,1 0 1,-1 0-1,1 1 0,0-1 0,-1 0 0,1 0 1,-1 0-1,1 0 0,0 0 0,-1 1 0,1-1 0,-1 0 1,1 0-1,0 0 0,-1 1 0,1-1 0,0 0 0,-1 1 1,1-1-1,0 0 0,0 1 0,-1-1 0,1 0 0,0 1 1,0-1-1,0 1 0,0-1 0,-1 0 0,1 1 0,0 0 1,-30 146 65,22-121-61,-1 4 18,1 1-1,-6 42 0,8-14-26,-18 136-21,21-151-589,3-42 150,12-3-1287,-11 1 1714,1 0-1,-1 0 1,0 0-1,1 0 1,-1 0-1,1 0 1,-1 0-1,0 0 1,1-1-1,-1 1 1,0 0-1,0-1 1,3 0 0,33-34-28,-30 27 64,0 0 0,1 1 0,0-1 0,14-8 0,-8 8-24,-6 2 5,-1 2 0,1-1 0,0 1 0,1 0 0,-1 0-1,1 1 1,-1 1 0,1-1 0,0 1 0,0 1 0,18-2-1,-26 3-28,1 0-1,-1 0 0,0 0 0,1 0 0,-1 1 0,1-1 0,-1 0 1,1 1-1,-1-1 0,0 0 0,1 1 0,-1 0 0,0-1 0,3 2 1,0 8 41,-4-8-56,6 56 262,5-5 30,8 26-1392,-18-76 512,1 0 0,0 0 0,0 0 0,0-1 0,0 1 0,0-1 1,0 1-1,4 2 0,-2-1-1133,-1-2-3177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1:35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1 167 14295,'0'0'-230,"0"0"-656,0 0 542,0 0 107,14-16 178,-10 11 58,23-25 86,1 1 0,40-32 0,-64 58-87,0 0 0,0 0 0,1 0 0,-1 1 0,1 0 1,-1-1-1,1 2 0,9-3 0,-12 3 5,0 1-1,0 0 0,-1 0 1,1 0-1,0 0 1,0 0-1,0 1 1,0-1-1,0 1 1,0-1-1,0 1 1,0-1-1,0 1 1,-1 0-1,1 0 1,0 0-1,-1 0 1,1 0-1,0 1 1,-1-1-1,0 0 1,1 1-1,-1-1 1,0 1-1,2 1 1,50 61 487,8 9-2864,-53-58-2372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1:52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3005 204 12774,'0'0'1614,"0"0"-1147,0 0-83,0 0 531,0 0-125,0 0-155,-2-4-70,-3-2-384,0 1 1,0 0-1,0 0 0,0 0 0,-1 0 0,0 1 0,0 0 1,0 0-1,-10-4 0,-67-28 470,38 21-586,1 3 1,-80-13-1,-98 0 205,82 12-197,-465-10 163,515 24-222,38 2-15,-1 2-1,-78 18 1,16-1 51,-379 71 17,321-58-50,74-17 10,0 5 0,-97 35 0,176-51-13,1 2 0,-35 19 0,48-25-24,2 1 0,-1-1 0,0 1 0,1 0-1,-1 0 1,1 0 0,0 1 0,1-1 0,-1 1 0,1 0 0,0 0 0,0 0 0,1 1-1,-1-1 1,-2 9 0,-1 22-6,1 1-1,1 0 1,2 0-1,2 0 1,5 39-1,-3-60 17,1 0-1,1-1 0,0 1 0,1-1 0,1 0 1,0 0-1,1-1 0,12 18 0,1-1-37,1-1-1,40 42 1,-35-46 31,1-2 1,1-1 0,1-1-1,1-1 1,1-1 0,0-2-1,2-2 1,0-1 0,1-1-1,51 13 1,33 2-33,216 23 0,-222-38 35,148 17-68,280-4 0,-443-28 104,-1-5 0,133-26 0,-116 12-25,90-19 20,-157 28-26,-1-2 0,56-24 0,-81 27 1,0 0 0,-1-1 0,0-1 0,0 0 0,-2-2-1,0 0 1,0-1 0,-1-1 0,-1 0 0,-1-1 0,0-1 0,-1 0 0,12-23 0,-20 30 29,13-22 37,14-38 0,-27 57-33,0 0 1,-2 1-1,0-1 0,0-1 0,-1 1 0,-1-19 0,0 19-1,-1 0-1,-1 1 1,0-1 0,-1 1-1,0 0 1,-1 0 0,-1-1-1,0 2 1,-10-22-1,-12-13 234,-1 0-1,-3 2 0,-2 2 0,-48-53 1,61 75-27,-1 2 1,0 0-1,-2 1 1,0 0-1,-31-16 1,45 29-250,5 3 43,0 0 0,0 0-1,0 1 1,-1-1 0,1 1-1,0 0 1,-1 0 0,1 0-1,-5 0 1,8 0-30,0 1 1,0 0-1,0 0 0,0-1 1,0 1-1,0 0 0,1 0 1,-1-1-1,0 1 0,0 0 1,0 0-1,0-1 0,0 1 1,0 0-1,0 0 0,0-1 0,0 1 1,0 0-1,-1-1 0,1 1 1,0 0-1,0 0 0,0 0 1,0-1-1,0 1 0,0 0 1,0 0-1,-1-1 0,1 1 1,0 0-1,0 0 0,0 0 1,0-1-1,-1 1 0,1 0 0,0 0 1,0 0-1,-1 0 0,1 0 1,0 0-1,0-1 0,-1 1 1,-9-10 215,-23-12-181,30 20-36,0-1 1,0 0-1,-1 1 1,1 0-1,-1-1 0,0 1 1,-4-1-1,-92-37 32,77 39-1390,2 11-4699,12-5-3846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1:59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7 9476,'0'0'1689,"0"0"-881,0 0-359,0 0 607,0 0 182,0 0-654,16-7 1436,-12 13-1993,-1 0 0,1 0 0,-1 1 0,0-1 0,-1 1-1,0-1 1,2 12 0,0-4 43,8 28 162,-3 0-1,-2 0 0,4 66 0,-15 133 485,-3-176-397,-3-1-1,-32 111 0,15-106-6,19-52-214,2 0-1,-1 0 1,2 0 0,-5 27 0,9-39-84,0 0 1,-1 1 0,0-1-1,0 0 1,0 0 0,0 0-1,-1 0 1,0-1 0,0 1-1,0-1 1,-7 8 0,7-11-2331,-4-1-5531,4 0 4393,3 0-2298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1:59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10773,'0'0'2140,"0"0"-836,0 0-242,0 0-446,0 0-298,-3 5-102,1-1-212,0 0 0,0 0 0,0 0 0,0 1 0,1-1 0,0 0 0,0 1 0,0-1 0,0 0 0,1 1 1,-1 0-1,1-1 0,1 1 0,0 5 0,0-1-2,1 0 1,0 0 0,1 0 0,0 0-1,1-1 1,8 16 0,-4-10 3,1-1 0,0 0 0,1 0 1,1-1-1,0 0 0,0-1 0,1 0 1,19 12-1,-26-20-7,0 0 1,0-1-1,1 1 1,-1-1-1,1 0 1,0 0-1,0-1 0,0 0 1,-1 0-1,1 0 1,0-1-1,0 0 1,0 0-1,0 0 0,0-1 1,0 0-1,0 0 1,0-1-1,-1 1 1,1-1-1,0 0 1,-1-1-1,0 1 0,6-5 1,11-6 28,-1-2 0,-1-1 1,-1 0-1,22-23 0,-32 30-35,15-13-275,16-18-143,-13 3-4367,-17 15-6394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2:00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15751,'0'0'721,"0"0"-577,0 0 112,0 0-96,0 0-160,0 0-112,-3 94-529,-3-60-527,2-7-1986,4-8-2320,0-19 592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2:00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16 368,'0'0'16328,"0"0"-15048,0 0-623,0 0-81,0 0 240,0 0-784,-44-14-32,44 12-192,27 2-208,13 0 400,11 0-48,10 0 48,0 0-384,-8 0-577,-10 0-992,-12 16-2144,-31-8-1154,0 4-864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2:01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1137,'0'0'15879,"0"0"-15815,0 0-64,0 0-208,0 0 80,0 0-32,82 44 160,-19-39 208,-1-1-208,-5-4-625,-9 0-2240,-39 0-1841,-5 0-3266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2:02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9204,'0'0'6793,"0"0"-5334,13-12-1656,-13 12 183,0 0 33,0 0 64,0 0 125,0 0 144,0 0 253,0 0-140,0 0-89,0 0-235,0 0-2,0 0 18,0 0-95,0 91 1952,0 11-3284,27-123-277,-25 19 1537,1 0 1,-1 0-1,1 1 0,-1-1 1,1 1-1,0 0 1,0 0-1,0 0 0,-1 0 1,1 1-1,0-1 1,0 1-1,0-1 0,0 1 1,0 0-1,0 0 1,0 1-1,0-1 0,0 1 1,3 0-1,4 3-481,-1-1-1,0 2 1,-1-1-1,16 11 1,-16-9-380,0-1 1,1 0 0,0 0-1,-1-1 1,14 4 0,-6-5-864,0 0 1,0-2-1,0 0 1,30-2-1,-35 1 1284,1-2 0,-1 0 0,0 0 1,14-5-1,-22 5 432,1 1 0,0-1 0,-1 0-1,1 0 1,-1 0 0,0 0 0,1-1 0,-1 1 0,0-1 0,-1 0 0,1 0 0,0 0 0,-1 0 1,0 0-1,4-6 0,4-24 1816,-7-3 4223,-3 35-5753,0 1-1,-1-1 0,1 1 0,0 0 1,0-1-1,0 1 0,-1-1 1,1 1-1,0 0 0,-1-1 0,1 1 1,0 0-1,-1-1 0,1 1 1,0 0-1,-1-1 0,1 1 1,0 0-1,-1 0 0,1 0 0,-1-1 1,1 1-1,-1 0 0,1 0 1,-1 0-1,0 0 0,-21-1 3463,21 0-3689,-1 1 1,1 1-1,-1-1 0,1 0 1,-1 0-1,1 0 1,0 1-1,-1-1 0,1 1 1,-1-1-1,1 1 1,0 0-1,-1-1 0,1 1 1,0 0-1,0 0 1,-1 0-1,1 0 0,0 0 1,0 0-1,0 0 0,0 0 1,0 1-1,1-1 1,-1 0-1,-1 3 0,1 3-48,1 0 0,0 0 1,0 0-1,0 0 0,1 0 0,0 0 0,1 0 0,-1 0 0,2 0 0,-1 0 0,4 7 0,4 7-379,2-1 1,14 20 0,-5-9-822,-21-30 1206,1-1 1,0 1-1,-1 0 1,1-1-1,0 1 1,-1 0-1,1 0 0,-1 0 1,1 0-1,-1-1 1,0 1-1,1 0 1,-1 0-1,0 0 0,0 0 1,0 0-1,1 0 1,-1 0-1,0 0 1,0 0-1,0 0 1,-1 0-1,1 0 0,0 0 1,0 0-1,0 0 1,-1 0-1,1 0 1,0-1-1,-1 1 0,1 0 1,-1 0-1,1 0 1,-1 0-1,0-1 1,1 1-1,-1 0 0,0-1 1,1 1-1,-1 0 1,-1 0-1,-3 1 126,0 0 0,0 0 0,0-1 1,0 0-1,-1 0 0,-7 0 0,2 0-241,-22 3 306,-36 0-1,64-1-4062,7-1-4131,2-2 2471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2:02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9156,'0'0'7892,"0"0"-7892,0 0 0,0 0 480,0 0-208,0 0-272,-8 111-832,6-84-1217,2-11-2209,0-16-1761,0 0 2369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2:02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10933,'0'0'4770,"0"0"-4658,0 0-112,0 0-528,0 0-4979,0 0-2016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53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48 106 272,'0'0'9618,"0"0"-6008,0 0-1794,0 0-682,-8 3-678,6-3-455,0 0 0,0 1-1,0 0 1,0 0 0,0-1-1,0 1 1,0 0 0,0 0 0,1 1-1,-1-1 1,0 0 0,1 1-1,-1-1 1,1 1 0,-1-1-1,1 1 1,0 0 0,0-1-1,0 1 1,0 0 0,0 0-1,0 0 1,0 0 0,0 0-1,1 0 1,-1 0 0,1 0-1,0 0 1,-1 0 0,1 0 0,0 0-1,0 1 1,0-1 0,1 0-1,-1 0 1,0 0 0,1 0-1,0 0 1,-1 0 0,1 0-1,0 0 1,1 2 0,1 0-92,-1 1-1,1-1 1,0 0 0,1 0 0,-1-1-1,1 1 1,-1-1 0,1 1 0,0-1-1,0 0 1,1-1 0,-1 1 0,1-1-1,-1 1 1,1-1 0,0-1 0,0 1-1,-1-1 1,1 0 0,0 0 0,0 0-1,1-1 1,-1 0 0,9 0 0,-12 0 77,0-1 1,-1 1 0,1-1-1,0 1 1,0-1-1,0 0 1,-1 0 0,1 0-1,-1 0 1,1 0 0,0 0-1,-1 0 1,0 0-1,1 0 1,-1-1 0,0 1-1,0-1 1,1 1-1,-1-1 1,0 1 0,0-1-1,-1 0 1,1 0 0,0 1-1,-1-1 1,2-3-1,0-3 50,0 1 0,0-1 0,-1 0-1,0 0 1,0-11 0,-1 8 101,0-1 155,0 1 1,0-1-1,-5-19 1,5 27-192,-1 1 0,0 0 1,0 0-1,-1 0 0,1 0 0,0 0 1,-1 0-1,0 0 0,0 1 0,0-1 1,0 0-1,0 1 0,0 0 1,-1-1-1,1 1 0,-1 0 0,1 0 1,-6-2-1,4 1-2,-1 1 1,0 0-1,1-1 1,-1 2-1,0-1 1,-1 1-1,1-1 1,0 1-1,-9 0 1,12 1-652,9 10-5508,12 7 2144,-17-16 2892,0 2-4349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2:03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290 324 10805,'0'0'1080,"0"0"-309,0 0 1094,0 0-477,0 0-588,-10-3-392,-30-10-200,39 13-146,1 0 0,-1 0 0,1 0 0,-1 0 0,1 0 0,-1-1 0,1 1 0,-1 0 0,1 0 1,-1 0-1,1 0 0,-1-1 0,1 1 0,-1 0 0,1-1 0,-1 1 0,1 0 0,0-1 0,-1 1 0,1 0 0,0-1 0,-1 1 0,1-1 0,0 1 0,-1 0 0,1-1 0,0 1 0,0-1 0,-5-1 730,2 2-773,0 0 0,0 1-1,0-1 1,0 1 0,1-1 0,-1 1 0,0 0 0,0 0 0,1 0 0,-1 0 0,1 0-1,-1 1 1,1-1 0,-1 1 0,1-1 0,0 1 0,-3 3 0,2-1-28,0 0 0,0 0-1,0 0 1,0 1 0,1-1 0,0 1 0,0 0 0,0-1 0,-1 7-1,-1 8-42,1 1-1,1 0 0,1 38 1,1-53 78,2 84-8,-3 76-466,0-162 396,1 0-1,-1-1 0,1 1 1,-1 0-1,0 0 0,0 0 1,0-1-1,0 1 1,-1-1-1,1 1 0,-1-1 1,1 1-1,-1-1 0,0 0 1,0 0-1,0 0 0,0 0 1,0 0-1,-1 0 1,1-1-1,0 1 0,-1-1 1,1 1-1,-1-1 0,0 0 1,-4 1-1,-4 1-1,0 0 0,0-1 0,-1-1 0,1 0 0,-16-1 0,27 0 41,-1-1-1,1 1 0,-1-1 1,1 0-1,0 1 0,-1-1 1,1 0-1,0 1 0,-1-1 1,1 0-1,0 1 0,0-1 0,0 0 1,0 0-1,0 1 0,0-1 1,0 0-1,0 0 0,0 1 1,0-1-1,0 0 0,0 1 0,0-1 1,1 0-1,-1 0 0,7-24-232,2 11 206,0 0 0,2 1 1,0 0-1,0 1 1,1 0-1,1 0 1,17-11-1,1-3 2,202-194-1030,-204 189 489,-2-2 0,-1-1 0,-2-1 1,-1-1-1,26-58 0,-46 89 685,-1 1 1,0-1-1,-1 0 1,1 1-1,-1-1 0,0 0 1,0 0-1,-1 0 0,1 0 1,-1 0-1,0 0 1,0 0-1,-1 0 0,0 0 1,-2-9-1,1 10 150,0 0-1,0 0 0,-1 0 1,1 0-1,-1 0 0,0 1 0,0-1 1,0 1-1,-1 0 0,1 0 1,-1 0-1,0 1 0,0-1 1,0 1-1,0 0 0,-6-3 1,9 5-211,0-1 1,1 1 0,-1-1-1,0 1 1,1-1-1,-1 1 1,0 0 0,1-1-1,-1 1 1,0 0-1,0 0 1,1 0 0,-1 0-1,0-1 1,0 1-1,0 0 1,1 0 0,-1 0-1,0 1 1,0-1-1,1 0 1,-1 0 0,0 0-1,0 0 1,1 1-1,-1-1 1,0 0 0,-1 1-1,-1 24-258,3-18 107,0 348-1916,0-353 1941,0 0 1,0 0 0,-1 0 0,1 0 0,1 0 0,-1-1 0,0 1 0,0 0-1,1 0 1,-1 0 0,1 0 0,-1-1 0,1 1 0,0 0 0,0 0 0,0-1 0,0 1-1,0-1 1,0 1 0,2 1 0,0-1-91,1-1 0,-1 0 1,1 0-1,-1-1 0,1 1 0,-1-1 0,1 1 0,-1-1 1,1 0-1,3-1 0,1 0 156,-1 0 1,1 0-1,-1-1 1,1 0-1,-1-1 1,0 1-1,0-1 0,0-1 1,12-8-1,-10 7 4,0 0-1,1 1 1,-1-1 0,14-3-1,-19 7-21,0 1 0,0-1 0,0 1 0,0 0 0,0 0 0,0 0 0,0 0 0,0 1 0,0-1 0,0 1 0,0 0 0,0 0 0,0 1 0,-1-1 0,5 3 0,1 1 19,0-1 1,1 0-1,-1 0 0,0-1 0,19 4 1,-25-7-68,0 1 0,0-1 0,-1 0 0,1 0 0,0 0 0,0-1 1,0 1-1,-1-1 0,1 1 0,0-1 0,-1 0 0,1 0 0,-1 0 0,1 0 1,-1-1-1,1 1 0,-1 0 0,0-1 0,1 0 0,-1 0 0,0 0 0,0 0 1,0 0-1,-1 0 0,3-3 0,3-8 4,0 1 0,-1-1 1,0 0-1,-1 0 0,0 0 0,4-28 0,-4 12 1910,-2 0-1,0-40 1,-3 68-860,0 1-66,0 0-112,0 8-666,2 37-205,3-1 0,20 85 0,-3-23-2939,-18-79-2619,2 50 0,-6-71 2280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2:03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15863,'0'0'1489,"0"0"-1153,0 0-256,0 0-80,0 0-496,0 0 496,141-58 80,-75 51-80,-3 4 16,-12 3 128,-9 0-128,-10 0 144,-7 0-160,-10 0-320,-6 0-480,-9 0-2258,0 0-2144,-5 0-305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2:05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0 592,'-99'12'16,"86"-3"-16,-10 6-368,-11 11 368,23-14-240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2:06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484 1 432,'0'0'350,"0"0"-166,-21 8-136,-67 27-14,70-27-45,0 1-1,-28 19 0,36-21 2,-1-1-1,0 0 1,-13 6-1,-10 5 4104,-14 15-2829,31-20-644,0-1 0,-20 11 0,-47 13 6836,146-23-6559,78 8-372,163 3 1,146-20 853,-266-4-1285,93 0 189,555 12 258,-178 13-389,-639-23-88,-3-1 348,-16 0 210,-38 0 505,-7 0-1085,-648 14-97,72 18-294,-234 16 356,716-34-20,-1 6 0,-152 41-1,344-57-490,295-5 326,790 8 193,-1005-6-204,-175-15-225,-27-8 327,-1 4 0,-133-16 0,-102 26 482,250 11-265,1 4 0,-1 1 0,-67 20 0,116-25-77,9-3-54,1 1 1,-1-1-1,0 1 1,1 0-1,-1 0 0,1 0 1,0 0-1,-1 1 0,1-1 1,0 0-1,-2 3 0,4-4-2,-1 0-1,1 0 0,0 1 1,0-1-1,0 0 0,0 0 0,0 0 1,0 0-1,0 1 0,0-1 1,0 0-1,0 0 0,0 0 0,0 1 1,1-1-1,-1 0 0,0 0 1,0 0-1,0 1 0,0-1 0,0 0 1,0 0-1,0 0 0,0 0 1,1 0-1,-1 1 0,0-1 0,0 0 1,0 0-1,0 0 0,0 0 1,1 0-1,-1 0 0,0 0 0,0 1 1,0-1-1,1 0 0,-1 0 1,0 0-1,0 0 0,0 0 0,0 0 1,1 0-1,-1 0 0,0 0 1,0 0-1,1 0 0,15 4-119,61 4 61,117-4 0,-143-4 61,45-3 31,168-26 0,92-46 6,-273 55-4,160-32 32,-203 45-82,0 3 0,0 1-1,0 2 1,43 5 0,-80-4-13,-1 1 1,0 0 0,0-1-1,0 1 1,0 0-1,0 0 1,0 0-1,0 1 1,0-1-1,-1 0 1,1 1 0,0-1-1,-1 1 1,1-1-1,-1 1 1,1 0-1,-1 0 1,0 0-1,2 3 1,17 45-1239,-12-29-281,-3-11 238,0 1-953,-3-1-5425,-2-9 1410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2:17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5152 352,'0'0'12387,"0"0"-9612,0 0-2653,-9-15-135,0 0 6,-3-4 1,1-1 1,-17-40-1,-2-28 586,4-1 1,3-1-1,4-1 0,-9-127 0,10-373-64,18 563-489,4-86 212,5 0-1,45-210 1,88-214 30,-133 508-272,19-66 46,4 2 0,5 1-1,3 1 1,4 2 0,80-118-1,322-384 206,-328 461-80,161-137 0,-197 193-122,4 0 41,117-78 0,108-47 0,-193 133 9,3 4-1,238-86 0,-235 105-35,489-162 21,-581 200-3,-10 2-3276,-40 3-1605,-16 1-2139,7 0 1953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2:17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1 240,'0'0'11139,"0"0"-8837,22 6-2569,-2 0 245,-4-2 101,-1 1 0,1 0 0,-1 1 0,0 1 1,0 0-1,-1 1 0,22 16 0,-15-8 255,0 1-1,-1 1 1,-1 1-1,-1 1 1,-1 1-1,-1 0 0,0 1 1,23 45-1,-36-60-253,-1 0 0,0 0-1,0 0 1,0 1 0,-1-1-1,0 0 1,0 1 0,-1-1 0,0 1-1,0-1 1,-1 0 0,0 1-1,0-1 1,-1 0 0,0 0-1,0 0 1,0 0 0,-1 0-1,0 0 1,-1 0 0,1-1-1,-9 11 1,-8 7 32,0 0 0,-2-2-1,0 0 1,-30 21 0,5-3-78,23-18-165,2 1 1,0 1 0,-23 33-1,15-10-2619,3 3-3553,18-33-1669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2:38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84 345 4882,'0'0'6096,"0"0"-3569,0 0-1113,0 0-366,-16 0-125,-38 0-14,40 0-162,49 0-634,80 1-93,-19 1 50,0-3 0,131-20 0,-221 20-95,0 0 0,-1-1 1,0 1-1,1-1 1,-1 0-1,8-4 1,-11 5-3,0 0 1,-1-1 0,1 1 0,-1-1 0,1 1 0,-1-1 0,1 0 0,-1 1 0,0-1-1,0 0 1,0 0 0,0 0 0,0 0 0,0 0 0,0 0 0,-1 0 0,1 0 0,-1 0 0,0 0-1,1-3 1,1-12-863,-2 0-1,1 0 1,-2 0-1,0 0 1,-1 1-1,-1-1 1,-5-18-1,5 27 595,0 0-1,0 0 1,-1 0-1,0 1 1,0-1-1,-1 1 1,0 0-1,-10-10 1,10 11 789,-1 1 0,0 1 0,0-1 0,0 1 0,0 0 0,-12-5 0,23 8 3585,26 0-4172,-20 3 105,1 0 0,-1 1 1,1 1-1,-1 0 0,0 1 1,-1 0-1,1 0 0,-1 1 1,0 0-1,0 1 1,9 8-1,-7-4 28,-1-1 0,0 1 0,0 1 0,-1 0 1,-1 0-1,0 1 0,-1 0 0,7 15 0,-12-22-5,-1 0 0,0 0 0,0 0 0,-1 0-1,1 0 1,-1 0 0,0 0 0,-1 0 0,0 1 0,0-1 0,0 0-1,-1 1 1,-2 11 0,0-10 78,0 1 0,0-1 0,-1 0 0,0 0 0,0 0-1,-1-1 1,0 1 0,-12 12 0,-2-2 131,-1 0-1,-1-1 0,0-1 1,-1 0-1,-38 18 0,59-33-302,0-1 0,1 1 0,-1-1 0,0 1-1,1 0 1,-1-1 0,1 1 0,-1 0 0,1 0 0,-1 0-1,1-1 1,-1 1 0,1 0 0,0 0 0,0 0 0,-1 0-1,1-1 1,0 1 0,0 0 0,0 0 0,0 0 0,0 0-1,0 0 1,0 0 0,0 1 0,1 2-868,-1 3-3704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3:26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29 240 10133,'0'0'2086,"0"0"-192,0 0-403,0 0-330,0 0-430,0 0-61,-6 0-318,-14 2-160,17 1-147,8 0-55,6 2-4,67 18 356,1-4 1,1-3-1,94 6 0,206 5 322,-95-17-271,-22-2-39,176-2 265,-88-51-588,-190 19-54,573-100 309,-380 76-84,4 28-256,4 0 100,33-9 210,-311 22-205,170-8 213,351-2-112,-512 12-81,49-3 419,-134 11-550,0 0 1,1 0 0,-1 1-1,0 0 1,1 1 0,-1-1 0,-1 1-1,9 5 1,-2 2-2942,-12 2-4496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3:29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51 344 1072,'0'0'10966,"0"0"-7544,0 0-2122,0 0-329,0 0-387,0 0-125,-11 0-235,-9 1-188,0-1-100,47-4-103,110-14 245,178-19 122,-273 33-244,-6 2-418,46-10-1,-80 12 281,-1-1-1,0 0 0,0 0 1,1 0-1,-1 0 1,0 0-1,0-1 0,0 1 1,0 0-1,0 0 1,0-1-1,-1 1 0,1 0 1,0-1-1,-1 1 1,1-1-1,-1 1 0,1-1 1,-1 1-1,0-1 0,0 0 1,1 1-1,-1-1 1,0 1-1,0-1 0,-1 1 1,1-1-1,0 0 1,-1-1-1,0-6-626,0-1 0,-1 1 1,-5-18-1,2 16 171,0 0 1,0 1-1,-1-1 1,0 1-1,-1 1 1,-13-16-1,-17-14 1660,-4 2 5642,35 32-4949,5 4-938,1 1-543,3-1-225,1 1 0,-1-1 0,0 1 0,0 0 0,1 0 0,-1 0 0,0 1 0,0-1 0,6 2 0,-4-1 3,7 2 55,0 0-1,-1 2 1,1-1 0,-1 1 0,0 1 0,-1 0 0,1 0 0,-1 1-1,0 1 1,-1 0 0,0 0 0,0 0 0,-1 1 0,0 1 0,0-1-1,6 12 1,-12-15 72,1 0 0,-1 1 0,0-1 0,0 1 0,-1-1 0,1 1 0,-2 0-1,1-1 1,-1 1 0,0 0 0,0 0 0,-1-1 0,0 1 0,0 0 0,-1 0 0,1-1-1,-1 0 1,-1 1 0,-5 11 0,-2 0 15,0-1 1,0 1-1,-2-2 0,0 0 0,-20 20 0,18-24-98,-4 3-146,13-3-4038,5-11-2283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33:35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32 266 11445,'0'0'1812,"0"0"-334,0 0-275,0 0-448,0 0-91,-7 0 174,-1 0-712,-9 1 95,38-1-125,780-37 1915,-781 35-1992,249-14 339,240-21 47,-362 20-201,566-69 353,-662 79-526,144-20 241,239-3 1,567 23 343,-903 12-587,188 34 0,-64-5 36,-160-27-29,112 17 34,-172-24-63,0 1 0,0-1 1,0 1-1,0 0 0,0 0 0,0 0 0,0 0 0,0 0 0,0 0 0,0 0 0,-1 0 0,1 1 0,-1-1 0,1 1 0,-1-1 0,1 1 0,-1 0 0,0-1 0,0 1 0,0 0 0,2 3 0,-2 0-348,1 1 0,-1 0 0,0-1 0,0 1-1,-1 0 1,0 10 0,0 10-4343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54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11765,'0'0'3343,"0"0"-2361,0 0-672,0 0 255,0 0-173,-5 15-258,2-4-109,-2 3 10,1-1 0,0 1 0,2 1 0,-1-1 0,0 26-1,3 63-119,0-102 60,1 0 1,-1 0-1,0 0 1,0 0-1,1 0 1,-1 0-1,0-1 0,1 1 1,-1 0-1,1 0 1,-1 0-1,1 0 0,-1 0 1,1-1-1,0 1 1,-1 0-1,1-1 0,0 1 1,0 0-1,0-1 1,-1 1-1,1-1 1,0 1-1,0-1 0,0 1 1,0-1-1,0 0 1,0 1-1,0-1 0,0 0 1,0 0-1,0 0 1,0 0-1,0 0 0,0 0 1,0 0-1,0 0 1,0 0-1,0-1 1,1 1-1,2-1-64,-1 1 0,1-1 0,-1 0 0,1 0-1,-1 0 1,0 0 0,0-1 0,1 0 0,-1 1 0,0-1 0,0 0 0,3-3 0,7-8-40,-5 6 111,0 0 0,-1-1 0,13-17 1,-9 4 16,-6 13 21,0-1-1,0 1 1,1 0 0,7-8 0,-9 12-1,-3 4-17,0-1 1,0 0-1,0 1 0,0-1 0,0 0 1,-1 0-1,1 0 0,0 1 1,-1-1-1,1 0 0,-1 0 0,1 0 1,-1 0-1,1 0 0,-1 0 0,1 0 1,-1 0-1,0 0 0,0-1 1,0 1-1,1 0 0,-1 0 0,0 0 1,0 0-1,-1 0 0,1-2 0,0 1 102,0 2 11,0 0-16,0 0-48,0 5 15,0 28 22,-1-4 37,1-1-1,1 1 1,1-1-1,2 0 1,8 30-1,-12-57-193,1 0-1,-1 1 0,1-1 0,-1 0 0,1 0 1,0 0-1,-1 0 0,1 0 0,0 0 0,0 0 1,0 0-1,0 0 0,0 0 0,0-1 1,0 1-1,0 0 0,0 0 0,0-1 0,0 1 1,1-1-1,-1 1 0,0-1 0,0 0 0,1 1 1,-1-1-1,0 0 0,1 0 0,-1 0 0,0 0 1,0 0-1,1 0 0,-1 0 0,0-1 1,1 1-1,-1 0 0,0-1 0,0 1 0,0-1 1,2 0-1,1-1-619,0 1 0,0-1 1,-1 0-1,1 0 0,-1 0 0,1-1 0,-1 1 1,0-1-1,5-5 0,-7 7 444,0-1 0,-1 1 1,1 0-1,-1 0 0,1-1 0,-1 1 0,1 0 0,-1 0 0,0-1 0,0 1 1,0 0-1,0-1 0,0-2 0,0-22-2778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59:23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0 175 14343,'0'0'-1705,"0"0"646,0 0 765,0 0 123,0 0 67,12 0 27,130 1 553,899-29 1980,-489-24-1936,121-9 141,2 27 50,183 33-146,-607 9-350,157 2 58,397 2-113,-266-5 40,42 1-82,-43 1-25,-521-11-39,-10 0-1118,-7-3-3611,-14-3-6989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59:28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2470 9156,'0'0'3220,"0"0"-2718,0 0-633,0 0-114,0 0 34,5 2-136,9 3 325,0-1 0,0 0 0,0-1 0,1 0 0,23 0 1,84-3 3537,-56-2-3310,-9 2 59,0-3-1,1-3 1,-1-2-1,-1-3 1,73-23 0,-86 20-184,232-83 389,-228 77-160,-2-2 1,-1-1-1,74-55 0,-91 57-154,-1-2-1,-2 0 1,0-2-1,-2-1 1,-1-1-1,19-29 1,27-35 16,3 3 1,90-85-1,34-4-87,25-28 76,-90 50 7,21-24-72,-114 140-73,-3-3 1,-1 0-1,31-56 1,63-143 134,-3 5 9,-116 225-167,1 0-1,0 0 1,0 1 0,1 0-1,0 1 1,1 0 0,0 0-1,0 1 1,1 1 0,0-1-1,13-5 1,12-3-8,1 1-1,50-14 1,-34 13 5,-40 13-13,0 0 0,1 1 0,22 0 0,-6 0 0,0-1-46,0 1 1,60 6 0,-78-2 72,-1 1 1,0 0 0,0 1 0,0 1-1,0-1 1,0 2 0,15 10 0,-10-6-17,-1 1 1,0 1 0,25 27 0,111 155 111,-126-156-70,-3 1-1,25 59 1,-26-52 81,40 66 1,-18-45-91,39 60 41,157 187-1,-207-278-100,225 265 141,-169-188-103,5-4-1,128 116 0,-173-187-8,1-2 0,2-3-1,74 37 1,-61-41 23,0-2 0,98 26 0,-13-5-5,-115-38-6,0-1 1,51 6 0,-44-9 66,47 14 0,-86-20-397,9 3 877,-6-4-4742,-5-3-6013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59:30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9156,'0'0'2033,"0"0"-1553,0 0 593,0 0 319,0 0-239,0 0-609,0 0-64,-5 105 641,-14-21-993,0 12-128,13-60-784,4-9-7460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59:31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15831,'0'0'320,"0"0"-320,0 0-704,0 0 704,0 0 48,110 73 64,-51-42-16,-4 0-64,-4-7-32,-9-5 48,-10-2-48,-14-4-1809,-18-1-2497,0-12-1728,-23 0 3440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59:31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1 342 6995,'0'0'8836,"0"0"-7187,0 0-961,0 0-688,0 0-400,140-114 384,31 4 16,-85 52-368,-3-1-8980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59:37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9877,'0'0'608,"0"0"-608,0 0-256,0 0 256,0 0 256,0 0-256,0 0-464,0 0 464,12 12 224,-12 12-224,0 10 480,-2 6-480,-2-27-272,-2-4-8116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59:54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0 135 13974,'0'0'1796,"0"0"-1089,0 0-235,0 0 208,0 0-301,0 0-195,0 0-160,21-5 59,130-25 299,399-48 933,-335 61-933,235 12 1,-259 7-182,604 13 562,-531-18-433,201 3 36,-51 45-202,-364-37-133,50 7 9,242 24-48,-166-22 328,-138-17 1150,-38-15-5125,2 3-3602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1:15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0 227 13222,'0'0'1635,"0"0"-826,0 0-425,0 0 88,0 0-104,21 0-338,3-2 194,-1 0 0,0-2 0,40-12 0,-8 2 72,60-9 266,230-15-1,53-6 405,-230 21-779,217-15-6,-229 22 1,284 9-1,-380 12-93,71 15 0,-127-19-59,31 6 265,51 16 0,-82-22-626,10 3 1501,-14-4-1273,0 0-1,1 0 1,-1 1-1,0-1 1,0 0-1,1 0 1,-1 0 0,0 0-1,0 0 1,1 0-1,-1 0 1,0 0 0,0-1-1,1 1 1,-1 0-1,0 0 1,0 0 0,0 0-1,1 0 1,-1 0-1,0 0 1,0 0 0,0-1-1,1 1 1,-1 0-1,0 0 1,0 0 0,0 0-1,0-1 1,0 1-1,1 0 1,-1 0 0,0 0-1,0-1 1,0 1-1,0 0 1,0 0 0,0-1-1,0 1 1,0 0-1,0 0 1,0 0 0,0-1-1,0-9-9683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1:47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247 487 11349,'0'0'1139,"0"0"-376,0 0-312,0 0 200,-18 0 491,-108 1 35,122-1-1167,-1 0 0,1 1 0,-1-1 0,1 1 1,0 0-1,-1 1 0,1-1 0,0 1 0,0 0 0,0 0 1,0 0-1,0 0 0,0 1 0,1-1 0,-1 1 0,1 0 1,-1 0-1,1 1 0,0-1 0,0 0 0,1 1 0,-1 0 1,1 0-1,0 0 0,0 0 0,0 0 0,0 0 1,1 0-1,0 1 0,0-1 0,0 1 0,0-1 0,1 0 1,-1 1-1,1-1 0,0 1 0,1-1 0,-1 1 0,1-1 1,0 1-1,0-1 0,2 6 0,-2-7-61,1 0 0,-1 0 0,1 0 0,-1 0 0,1-1 0,0 1 0,0 0 0,0-1 0,1 0-1,-1 1 1,0-1 0,1 0 0,0 0 0,-1 0 0,1-1 0,0 1 0,0-1 0,0 1 0,0-1 0,0 0 0,0 0 0,0-1-1,0 1 1,1 0 0,2-1 0,-1 1-162,0-1-1,0 0 0,0 0 1,0 0-1,-1-1 0,1 1 1,0-1-1,0-1 1,-1 1-1,1 0 0,-1-1 1,1 0-1,-1 0 0,0-1 1,1 1-1,6-6 1,-1-3-38,-1 0 1,0-1 0,0 1 0,-1-2 0,-1 1 0,0-1 0,-1 0-1,0 0 1,5-20 0,4-19-207,9-60 1,4-132 288,-25 141 7744,-4 208-7465,3 145 0,-1-232-218,1-1 0,0 0-1,2 0 1,0 0 0,1-1 0,0 1 0,10 19 0,-11-27-388,1-1 0,0 1 0,0-1 0,0 0 1,1 0-1,1 0 0,-1-1 0,1 0 0,0 0 0,1-1 1,0 0-1,0 0 0,13 6 0,-1-7-2354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1:47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 9268,'0'0'2073,"0"0"-509,0 0-65,0 0-371,0 0-674,-17 1-361,1 1-90,-1 0 0,-18 6-1,34-8-1,-1 1-1,1 0 0,0 0 1,-1 0-1,1 0 0,0 0 1,0 0-1,-1 0 0,1 0 1,0 0-1,0 1 0,0-1 0,0 0 1,1 1-1,-1-1 0,0 1 1,0-1-1,1 1 0,-1-1 1,1 1-1,0-1 0,-1 1 1,1 0-1,0-1 0,0 1 1,0-1-1,0 1 0,0 0 0,0-1 1,0 1-1,1-1 0,0 3 1,-1 5 2,0 1-48,0-3 33,0 1 0,0 0 0,1-1 0,0 1 0,3 12 0,-3-19-85,-1 1 0,1 0-1,0 0 1,0-1 0,0 1-1,0 0 1,0-1 0,0 1-1,1-1 1,-1 1 0,0-1-1,1 0 1,-1 1 0,1-1 0,0 0-1,-1 0 1,1 0 0,0 0-1,-1-1 1,1 1 0,0 0-1,0-1 1,0 1 0,0-1-1,0 0 1,0 1 0,3-1-1,-3 0-29,1 0 0,-1 0-1,1 0 1,-1 0-1,1-1 1,-1 1 0,0-1-1,1 0 1,-1 1 0,0-1-1,1 0 1,-1 0-1,0-1 1,0 1 0,0 0-1,0-1 1,0 1-1,0-1 1,2-2 0,-1 0-81,0 0-1,-1 1 1,0-1 0,0 0 0,0 0 0,0 0 0,0-1 0,-1 1 0,0 0 0,1-6 0,-1 3-235,-3 8-1468,-2 4-1389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54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14 10581,'0'0'2438,"0"0"-973,0 0-305,0 0-663,0 0-140,-20-2 254,-65-7-112,81 8-465,0 0 1,0 1-1,0-1 1,0 1-1,-1 0 1,1 0-1,0 1 1,0-1-1,0 1 0,0 0 1,0 0-1,0 0 1,0 1-1,0-1 1,0 1-1,0 0 0,1 0 1,-1 1-1,1-1 1,-1 1-1,1-1 1,0 1-1,-5 6 0,2-3 31,3-2-48,1 0 0,-1 0 0,1 0 0,0 0 0,0 0 0,1 1 0,-1-1-1,1 1 1,0-1 0,0 1 0,1-1 0,-1 1 0,1 7 0,0-4-40,0 0 0,0 0 1,1 0-1,0 0 0,0 0 0,4 11 1,-1-12 19,0-1 1,1 0 0,-1 0-1,1 0 1,1-1 0,7 8-1,12 13-47,-22-23 42,-1 0 0,0 1 0,0-1 1,0 0-1,0 1 0,-1-1 0,1 1 1,-1-1-1,0 1 0,0 0 0,0 6 0,-1-9 11,0 1 0,0-1 0,-1 1 0,1-1 0,-1 1 0,0-1-1,1 1 1,-1-1 0,0 0 0,0 1 0,0-1 0,0 0-1,0 1 1,0-1 0,0 0 0,0 0 0,0 0 0,0 0 0,-1 0-1,1 0 1,-1-1 0,1 1 0,0 0 0,-1-1 0,-1 1-1,-46 14 88,34-12-56,-14 9 165,3 0-720,6-9-3911,23-6-2411,9-8 34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1:48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8724,'0'0'2737,"0"0"-1952,0 0-545,0 0 672,0 0-688,0 0-112,0 73-96,0-30 48,0-6 16,0-4-80,0-9 0,0-4-96,4-8-304,2-12-2785,3 0-1041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1:48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12182,'0'0'1544,"0"0"49,0 0-280,0 0-561,0 0-368,1 13-114,1 108-94,-4-82-554,2 0 1,2 0-1,13 75 1,-6-87-902,2 16-930,-7-12-4761,-7-38 2543,-7-6 4175,4 6 131,-57-74 4135,56 73-2748,-1 0-1,0 0 1,-1 1 0,0-1 0,0 2-1,-1 0 1,-11-7 0,82 11-1047,128 8-1168,-91 0-201,145-12-1,-239 5 1810,-16 1 811,-22 5 867,28-2-2323,-1 0 1,1 1-1,0 0 0,1 0 1,-1 1-1,1 0 0,0 0 1,0 0-1,0 0 0,1 1 1,-1 0-1,2 0 0,-1 0 1,0 0-1,1 1 0,1-1 1,-1 1-1,1 0 0,0-1 0,0 1 1,1 0-1,0 1 0,0-1 1,1 0-1,-1 0 0,2 0 1,-1 0-1,1 0 0,3 14 1,-2-19-71,-1 1 1,1-1 0,0 1-1,0-1 1,0 0-1,0 0 1,0 0 0,0 0-1,1 0 1,-1 0 0,1 0-1,-1-1 1,1 1-1,-1-1 1,1 0 0,0 0-1,0 0 1,0 0 0,0 0-1,0-1 1,0 1-1,0-1 1,0 0 0,0 0-1,0 0 1,3-1 0,-1 1-69,0 0 1,0 0 0,1-1 0,-1 1 0,0-1-1,0-1 1,0 1 0,-1-1 0,1 1 0,0-2 0,0 1-1,-1 0 1,0-1 0,8-5 0,-2-5 70,-1 0 1,0-1-1,0 1 1,-1-2-1,5-15 1,13-20 108,-26 50-22,0 0 0,1 0 1,-1 0-1,0 0 0,0 0 0,1 0 0,-1 0 1,0 0-1,1 1 0,-1-1 0,0 0 0,0 0 0,1 0 1,-1 0-1,0 1 0,0-1 0,1 0 0,-1 0 1,0 1-1,0-1 0,0 0 0,0 0 0,1 1 1,-1-1-1,0 0 0,0 1 0,0-1 0,0 0 1,0 0-1,0 1 0,0-1 0,0 0 0,0 1 0,0-1 1,0 0-1,0 1 0,0-1 0,0 0 0,0 1 1,0-1-1,0 1 0,5 23-118,-4-20 205,2 10-54,1 0 0,0 0 1,1-1-1,0 1 0,15 24 1,-17-33-80,0 0-1,0 0 1,1 0 0,0 0 0,0-1-1,0 0 1,1 0 0,-1 0 0,1-1 0,0 1-1,0-1 1,0 0 0,1 0 0,-1-1-1,1 0 1,-1 0 0,9 2 0,-8-3-249,31 3-611,-35-4 582,0-1 0,0 1-1,0 0 1,0-1 0,0 1 0,-1-1-1,1 0 1,0 0 0,0 0 0,-1 0 0,4-1-1,14-22-4804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1:52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133 351 8900,'0'0'2687,"0"0"-1028,0 0-306,0 0-364,0 0-322,0 0-218,-14 2-95,-7-2-234,7 0-29,0 1-1,0 0 1,-23 5 0,36-5-90,0-1-1,0 1 0,-1 0 1,1 0-1,0 0 0,0 0 1,0 0-1,0 0 0,0 0 0,0 0 1,1 0-1,-1 0 0,0 1 1,0-1-1,1 0 0,-1 0 1,1 1-1,-1-1 0,1 1 1,-1-1-1,1 0 0,0 1 1,0-1-1,0 1 0,0 2 0,1 40-120,0-40 107,-1-1-37,1 1 0,0-1 0,0 1 0,1-1 0,-1 0 0,1 1 0,-1-1 0,1 0 0,0 0 0,0 0-1,1 0 1,-1 0 0,1-1 0,-1 1 0,1-1 0,0 1 0,0-1 0,0 0 0,0 0 0,0-1 0,0 1 0,0 0 0,1-1 0,5 2 0,-6-2-58,1 0 0,-1 0 0,0-1 0,1 1 1,-1-1-1,0 1 0,1-1 0,-1 0 0,1-1 0,-1 1 0,1 0 0,-1-1 1,0 0-1,1 0 0,-1 0 0,0 0 0,0-1 0,0 1 0,0-1 1,0 1-1,0-1 0,0 0 0,0 0 0,-1-1 0,1 1 0,-1-1 1,2-2-1,4-7-136,-1 0 1,-1 0 0,0-1-1,-1 0 1,0 0 0,-1-1-1,-1 1 1,0-1 0,1-21-1,0-20-295,-4-60 0,0 57 980,1 32-127,0 20-111,-1 1-1,1 0 1,-1-1 0,0 1-1,0-1 1,-1 1-1,0 0 1,0-1 0,0 1-1,0 0 1,-1 0-1,-4-9 1,4 52 677,1 30-430,3 87 329,-1-139-760,1 1 0,1-1-1,1 0 1,0 1 0,1-2 0,0 1 0,9 15 0,-10-24-220,-1-1 1,2 0 0,-1 0-1,1 0 1,0 0 0,7 5-1,-8-7-430,0-1-1,0 1 0,1-1 0,0-1 0,-1 1 1,1 0-1,0-1 0,8 3 0,-2-4-3015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1:53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122 378 5410,'0'0'2402,"0"0"-20,0 0-264,0 0 9,0 0-615,-14-5-917,-44-14-45,57 18-532,0 1 0,0-1 0,-1 1 1,1-1-1,0 1 0,-1 0 0,1-1 0,0 1 1,-1 0-1,1 0 0,-1 0 0,1 0 0,0 0 1,-1 1-1,1-1 0,0 0 0,-1 1 0,1-1 1,0 0-1,-1 1 0,1 0 0,0-1 0,0 1 1,0 0-1,0 0 0,0-1 0,-1 1 0,1 0 1,1 0-1,-1 0 0,0 0 0,0 0 0,0 1 1,0-1-1,1 0 0,-2 2 0,1 2-15,-1 0 1,1 0-1,1 1 1,-1-1-1,1 0 0,0 10 1,0-11 8,-1 2-78,1 0 0,0 0 0,1 0 0,-1 0 0,1 0 0,0-1 0,1 1 0,1 5 0,-1-9-46,-1 0-1,0 0 1,0-1-1,1 1 1,-1-1-1,1 1 1,-1-1-1,1 0 1,0 0-1,0 1 1,-1-1-1,1 0 1,0 0-1,0-1 1,0 1-1,0 0 1,0-1-1,0 1 1,0-1-1,0 0 1,0 1-1,1-1 1,-1 0 0,0 0-1,2-1 1,0 1-32,-1-1 0,1 0 0,-1 1 1,0-1-1,0-1 0,1 1 1,-1 0-1,0-1 0,0 1 1,0-1-1,-1 0 0,1 0 1,0 0-1,-1-1 0,1 1 1,-1 0-1,1-1 0,-1 0 0,2-3 1,1-2 125,1 0-1,-2 0 1,1-1 0,-1 0 0,5-15 0,-9 24 131,0 0 0,1 0 0,-1 0 0,0 0-1,1 0 1,-1 0 0,0-1 0,1 1 0,-1 0 0,0 0 0,1 0 0,-1 0 0,0 1 0,0-1 0,1 0 0,-1 0-1,0 0 1,1 0 0,-1 0 0,0 0 0,1 0 0,-1 0 0,0 1 0,0-1 0,1 0 0,-1 0 0,0 0 0,0 1-1,1-1 1,-1 0 0,0 0 0,0 1 0,0-1 0,1 0 0,-1 1 0,0-1 0,0 0 0,0 0 0,0 1 0,0-1 0,0 1-1,17 20-729,-8-10 867,-5-6-401,1-1 0,0 1 0,0-1 0,0 0 0,0 0 0,1-1 0,0 0 0,-1 0 0,1 0 0,0-1 0,1 1 0,-1-2-1,0 1 1,1-1 0,-1 1 0,0-2 0,1 1 0,-1-1 0,1 0 0,9-1 0,-13 0 82,0 0 1,0 0-1,0 0 1,1 0-1,-1-1 0,-1 1 1,1-1-1,0 0 1,0 0-1,-1 0 0,1 0 1,-1 0-1,1 0 1,-1-1-1,0 1 0,0-1 1,0 0-1,0 0 1,-1 1-1,3-6 0,4-8 69,-1-1 0,8-26 0,-11 31-37,45-160-61,-41 139 416,-2-1 0,-2-1 0,1-40 0,-5 73 1021,0 2 227,-3 4-10,-2 13-1512,0 0 0,0 0 0,2 0 1,-3 33-1,4 75-18,3-78-68,-1-35-164,1 1 0,0 0 0,1 0 1,1-1-1,4 13 0,13 29-5074,-18-51 1510,-2-3-2014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1:53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59 119 7011,'0'0'2994,"0"0"-327,0 0-826,0 0-355,0 0-571,-11-8-333,-35-24-550,44 27-747,10 3 555,12 1 255,-19 1-121,40 1 6,0-2 0,0-2 0,0-2 0,-1-1 0,0-2 0,0-2 0,58-22 0,-94 30 9,14-2 89,-17 22 149,0-7-279,1 0 0,0-1 0,0 1 0,1-1 0,1 1 0,0-1 0,8 15 0,-10-21-81,1-1 0,-1 1-1,0-1 1,1 1 0,0-1-1,0 0 1,0 0 0,0 0 0,1 0-1,-1-1 1,1 1 0,0-1-1,-1 0 1,1 0 0,0 0-1,0-1 1,0 1 0,1-1-1,-1 0 1,0 0 0,8 0 0,-9 0-17,0-1 1,1 0 0,-1 0 0,0-1 0,0 1 0,1-1 0,-1 1 0,0-1 0,0 0 0,0-1 0,1 1 0,-1 0 0,-1-1 0,1 1 0,0-1 0,0 0 0,2-3-1,0 0 135,0-1 0,-1 0-1,0 0 1,0 0 0,0 0-1,4-13 1,-4 11 36,-1-1 1,0 1 0,0-1-1,-1 0 1,1-12-1,-1-8 2766,-2 28-2131,0 1-104,0 0-21,0 0-120,1 15 149,0-2-469,2 0-1,-1 0 0,2 0 0,0-1 0,8 18 0,-10-24-187,1-1 0,0 0 0,1 0-1,-1 0 1,1-1 0,5 6 0,-7-8-177,0 0 0,0 0-1,0-1 1,1 1 0,-1-1 0,0 1 0,1-1-1,-1 0 1,1 0 0,0 0 0,-1-1 0,1 1-1,0 0 1,2-1 0,3 0-3426,-2-1-1730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1:54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8228,'0'0'2430,"0"0"-45,0 0-482,0 0-530,0 0-332,0 0-609,2-7-348,1 5-181,1 22 158,-1 0 0,0 25 0,-2-23-26,7 36 0,-5-56-660,1-9 468,3-10 287,-7 15-163,10-23 74,0 0 0,2 1 1,23-38-1,-35 64-32,0 0 1,0 0-1,0 0 1,0 0-1,1 0 1,-1 0-1,0 0 0,1 0 1,-1 0-1,1 0 1,0 0-1,1 2 0,14 32 54,-14-31-96,1 1-264,0 0-1,0-1 0,0 1 1,1 0-1,0-1 1,0 0-1,0 0 1,11 9-1,-13-12 146,1-1 1,0 1-1,-1-1 0,1 1 0,0-1 1,0 0-1,0 0 0,0 0 1,1 0-1,-1 0 0,0-1 0,0 0 1,0 0-1,1 1 0,-1-2 1,0 1-1,0 0 0,0-1 0,1 1 1,4-3-1,-2 1 231,-1-1 1,1 1-1,-1-1 0,1-1 1,-1 1-1,0-1 0,7-6 1,-9 7 11,0-1 1,1 1 0,0 1 0,0-1-1,-1 0 1,2 1 0,-1 0 0,0 0-1,0 0 1,1 0 0,-1 1-1,1-1 1,-1 1 0,1 0 0,5 0-1,-9 1-61,-1 1 0,1-1 0,0 0 0,0 0 0,-1 0 0,1 1 0,0-1 0,0 0 0,-1 1 0,1-1 0,0 0 0,-1 1 0,1-1 0,-1 1-1,1-1 1,-1 1 0,1 0 0,-1-1 0,1 1 0,-1-1 0,1 1 0,-1 0 0,0 0 0,1-1 0,-1 2 0,7 20 363,-6-18-407,6 54 83,-6-30-3046,-1-16-2900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1:00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12038,'0'0'208,"0"0"-144,0 0-102,0 0-31,9 10 16,4 4 37,10 11 14,20 29 1,-39-49 17,-1 0 1,0 1 0,-1 0-1,1-1 1,-1 1-1,0 0 1,0 0-1,-1 0 1,0 0-1,0 0 1,0 1-1,-1-1 1,0 0 0,0 0-1,0 1 1,-1-1-1,0 0 1,-1 0-1,-1 7 1,-1-1 11,-1-1 1,0 0-1,0 0 1,-1 0-1,-1-1 0,0 0 1,0 0-1,-15 15 1,17-19-223,-10 8 197,1-10-2902,8-4-3127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2:03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895 176 9060,'0'0'686,"0"0"349,0 0 462,0 0-27,0 0-403,0 0-552,-4-8-80,3 5-373,-1 0 37,1-1 1,-1 1-1,0 0 1,0-1-1,0 1 1,0 0-1,0 0 1,0 1-1,-1-1 0,0 0 1,1 1-1,-1-1 1,0 1-1,0 0 1,0 0-1,-1 0 1,1 1-1,0-1 1,-4 0-1,-153-60 1699,1 22-1424,132 36-315,1 0-1,-1 2 1,1 1 0,-33 3-1,42 2-55,1-1 0,-1 2 0,1 0-1,-20 10 1,5-3 15,13-5-5,0 0 0,0 2-1,1-1 1,0 2 0,-24 18-1,34-22-21,0 0 0,1 0-1,0 1 1,0 0 0,1 0-1,-1 0 1,2 1 0,-1-1-1,1 1 1,0 1 0,1-1-1,0 0 1,0 1 0,-2 12-1,-3 41-33,3 0 1,3 88-1,2-100 46,0-41-12,0 0 0,1 0 0,1 0 0,-1 1 1,2-1-1,-1 0 0,1-1 0,0 1 0,1 0 0,0-1 0,0 0 0,9 12 1,-4-9-7,1 0 1,0 0 0,0-1-1,1 0 1,0-1 0,1 0-1,16 9 1,12 2 17,0-1 0,2-1-1,0-3 1,49 11 0,-54-17-24,1-2 1,-1-2-1,1-1 1,0-2 0,59-5-1,-86 2 18,0-1 1,0-1-1,0 0 0,0 0 0,-1-1 1,14-7-1,61-36 79,-65 36-24,-9 5-39,1-1 0,-1 0 0,0-1 0,0 0-1,-1 0 1,0-1 0,-1-1 0,0 0-1,0 0 1,-1 0 0,0-1 0,-1-1-1,11-22 1,-8 8 44,-2 0-1,-1 0 1,-1 0-1,-1-1 1,-1 0 0,-1 0-1,-2-1 1,-1 1-1,-4-41 1,3 64-26,0 0-1,0 0 1,0 0 0,0 0 0,-1 1-1,1-1 1,-1 0 0,0 0 0,0 1 0,0 0-1,-1-1 1,-3-3 0,-38-32 611,16 17-473,-33-17 298,57 36-391,2 2-53,1 0-1,-1 0 1,1 0 0,-1 0 0,1 0 0,0 0-1,0-1 1,-1 1 0,1 0 0,0-1-1,0 1 1,0-1 0,0-1 0,-1 14-6736,2-3-1202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0:52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15143,'0'0'1361,"0"0"-1361,0 0-16,0 0 16,96 70 64,-46-28 96,7 4 112,2-5-160,-1-5-80,-3-7-32,-5-6-48,-12-8-689,-15-3-2080,-23-12-1681,0 0 608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0:52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129 342 2417,'0'0'6723,"-102"-32"-4498,83 18 144,11 2-1024,8-7-865,0-10-480,25-12 224,18-12-144,14-5-80,4 2-480,-36 40-3058,-8 4-1936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55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1697,'0'0'13414,"0"0"-12854,0 0-512,0 0 64,0 0-64,0 0-48,15 16 0,-15 30 400,0 13-127,0-14 47,-15 15-320,15-14-513,0-33-2032,0-13-4306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0:52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14599,'0'0'32,"0"0"-64,0 0 64,101 102 0,-67-59 336,6-2-336,5-2 128,3-6-144,1-6-16,-3-6 0,-8-8-1265,-33-13-2832,-5 0-2579</inkml:trace>
  <inkml:trace contextRef="#ctx0" brushRef="#br0" timeOffset="1">230 320 10853,'0'0'2177,"0"0"-560,0 0-1521,0 0 192,0 0-16,26-126-240,28 73-32,1 2 0,-35 34-2897,-10 3-1665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0:53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584 1 12342,'0'0'304,"0"0"-96,-21 111 400,11-50 241,3 7-545,3 6-48,2-1-224,0-3-64,-2-3-416,2-52-3090,-3-1-5202</inkml:trace>
  <inkml:trace contextRef="#ctx0" brushRef="#br0" timeOffset="1">1 993 13926,'0'0'0,"0"0"64,0 0-64,70 98 80,-9-68-48,7-2 161,0-3-193,-9-6 0,-13-7-48,-16 0-2194,-30-12-1311,0 0-2898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0:53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1 273 12518,'0'0'256,"0"0"-96,34-117 64,19 76-208,8 2 304,1 8-288,-5 4 0,-6 10-64,-43 17-2401,-8 0-4818</inkml:trace>
  <inkml:trace contextRef="#ctx0" brushRef="#br0" timeOffset="1">580 8 2369,'0'0'11926,"0"0"-11926,0 0-129,0 0 129,115 94 337,-75-67-321,0-3 144,2-5-160,-2-4 0,-4-10 0,-32-5-2722,-4 0-4241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0:53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0 126 6019,'0'0'9076,"0"0"-8468,0 0-288,0 0-272,0 0 32,0 0-16,127-91-32,-94 72-64,-9 4-4466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0:55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9 8052,'0'0'2331,"0"0"-775,0 0-465,0 0-352,0 0-75,-5-3-298,-12-2-177,25 15 0,41 28 135,-32-26-231,46 33 135,120 62 0,-181-105-693,9 3 742,-10-2-2829,-7-2-4358,-9-1 2031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0:55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86 318 3330,'0'0'3457,"0"0"-608,0 0-79,0 0-401,0 0-993,0 0-607,-85-63-513,125 16 0,26-17-256,25-17 0,-45 47-96,-5 5-4594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2:10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6835,'0'0'4314,"0"0"-2919,0 0-1042,0 0-239,0 0 102,12-1-69,32 1 257,1 2 0,69 12-1,48 13 894,190 25 120,-339-51-1393,1 1-37,1 0-1,-1-1 1,21-2-1,-34 0-52,-1 1 0,1 0 0,-1-1 0,1 1 0,-1 0 0,1-1 0,-1 1 0,1-1 0,-1 1 0,1-1-1,-1 1 1,1-1 0,-1 0 0,0 1 0,1-1 0,-1 1 0,0-1 0,0 0 0,0 1 0,1-1 0,-1 0 0,0 1 0,0-1 0,0 0-1,0-1 1,1-21-3427,-1 19 1888,0-13-6991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2:10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6435,'0'0'2537,"0"0"-2006,0 0-488,0 0-70,0 0 118,13 6 221,10 6 174,0 1-1,35 26 1,-46-30-198,-1 0-1,-1 0 1,0 1-1,0 0 0,-1 1 1,0 0-1,-1 1 1,7 12-1,-13-20-210,0-1 0,-1 0 0,0 1 0,1 0 0,-2-1 1,1 1-1,0 0 0,-1-1 0,1 1 0,-1 0 0,0 0 0,0 0 0,-1-1 0,1 1 0,-1 0 0,1 0 0,-1-1 0,-1 1 0,0 3 0,-2-1-3,1 0 1,-1-1-1,0 1 1,0-1 0,0 0-1,-1 0 1,0 0-1,0 0 1,-10 6-1,-4 1-88,1-1 0,-2-1 0,0-1 0,0 0 0,-23 5-1,2-7-1895,9-6-3623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2:11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1 10053,'0'0'800,"0"0"352,0 0-479,0 0 575,0 0-783,0 0-305,-106 59 256,81-26-320,6-1 176,6 6 64,9 1-304,4 2 80,0 0-112,19 0 0,21-3-96,-17-31-1024,0-4-4739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2:11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487 1 9396,'0'0'963,"0"0"-506,0 0-23,0 0 468,-22 19-53,-7 8-610,-103 82 877,-67 30 934,126-90-1728,71-49-1249,1 1 0,-1 0 0,1 0 1,-1-1-1,1 1 0,-1-1 0,0 1 1,1-1-1,-1 0 0,0 0 0,1 0 1,-1 0-1,-2 0 0,2 0 367,-2 0-840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11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8148,'0'0'1408,"0"0"-1021,0 0-240,17 15 58,54 49 121,-68-61-285,-1-1 1,0 1 0,0 0-1,-1 0 1,1 0-1,0 0 1,-1 0 0,0 0-1,0 0 1,0 0-1,0 1 1,0-1 0,-1 0-1,1 1 1,-1-1-1,0 0 1,0 1 0,0-1-1,0 1 1,-2 3-1,1 6 206,1-10-153,0 1 0,0 0 0,-1-1 0,0 1 0,1-1 0,-1 1 0,-1-1 0,1 0-1,0 1 1,-1-1 0,1 0 0,-1 0 0,0 0 0,0 0 0,0 0 0,-1 0 0,-4 4 0,-3 0 142,0 1 0,0-2 0,-21 12 0,21-14-172,1 1 0,0 0-1,1 1 1,-16 12 0,-17 25 53,40-41-117,0 0-1,0 0 1,0 0-1,0-1 1,1 1-1,-1 0 1,1 0-1,-1 0 0,1 0 1,0 0-1,0 0 1,0 0-1,0 0 1,0 1-1,0-1 1,1 2-1,0 2-17,-1 25-2743,0-29-1708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55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16087,'0'0'1019,"0"0"-866,2 8-220,1 2 88,0 1-1,-1 0 1,-1-1 0,1 16 0,6 17-188,-6-36 49,0 0 0,-1 0 0,0 1-1,1 10 1,-2-17 76,0 0 0,1 0 0,-1 0-1,1 0 1,-1 0 0,1 0 0,0 0 0,-1 0-1,1 0 1,0 0 0,0-1 0,0 1 0,0 0 0,-1 0-1,1-1 1,0 1 0,0-1 0,0 1 0,0-1-1,1 1 1,-1-1 0,0 0 0,0 1 0,0-1-1,0 0 1,0 0 0,0 0 0,0 0 0,3 0-1,1 0-153,1 1 1,-1-1-1,0-1 0,1 1 0,-1-1 0,0 0 0,8-2 0,24-11 244,-33 15-16,-2-1 3,-2 0-147,15 3 56,8 11 117,-18-11-71,-1 0-1,1 0 1,-1 0 0,1 0 0,0-1 0,0 0-1,0 0 1,0 0 0,0-1 0,1 0-1,9 2 1,46-3-24,-49 0 52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2:11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9044,'0'0'1342,"0"0"133,0 0 46,0 0-320,0 0-681,-11 8-357,2-3-132,5-3-20,0 1-1,0-1 1,0 1 0,0 0 0,1 0 0,-1 0 0,1 0 0,0 1 0,0-1 0,0 1-1,0 0 1,1 0 0,0 0 0,-1 0 0,1 0 0,-1 6 0,-3 13 62,2 0 0,0 0 0,2 0 0,1 38 0,1-59-64,0 0-1,0 1 1,1-1-1,-1 1 1,1-1 0,0 0-1,0 0 1,0 1-1,0-1 1,0 0-1,1 0 1,-1 0-1,0 0 1,1 0-1,0 0 1,-1-1 0,1 1-1,0 0 1,0-1-1,0 1 1,0-1-1,0 0 1,0 0-1,0 0 1,0 0-1,1 0 1,-1 0 0,0 0-1,1-1 1,-1 1-1,4-1 1,8 2 42,-1 0 0,1-1 0,0-1 0,17-1-1,-23 0-18,0-1 0,0 1 0,0-1 0,0-1 0,0 0 0,-1 0 0,14-7 0,50-36 265,-50 30-366,31-16-1,-45 29-445,2-2-259,-2 0-4351,-5 4-4081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0:56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16456,'0'0'1312,"0"0"-1312,0 0-240,0 0 160,0 0 160,110 87-64,-66-46-16,5-4 0,0-1-112,-1-8-560,-37-25-1922,-7-3-3616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0:56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34 465 15095,'0'0'688,"0"0"-688,0 0-176,46-102 112,1 49-560,-26 29-2097,-6 4-2066</inkml:trace>
  <inkml:trace contextRef="#ctx0" brushRef="#br0" timeOffset="1">199 1 10901,'0'0'912,"0"0"-880,-76 128 48,52-68-80,-5 6 0,1 1 0,1-4-432,20-44-1297,-1-7-1920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0:57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23 13462,'0'0'2962,"0"0"-2962,0 0-193,102 72 193,-69-35 48,1-2-32,-2-5-16,-1-4 0,-7-4-496,-12-5-2033,-12-17-2497</inkml:trace>
  <inkml:trace contextRef="#ctx0" brushRef="#br0" timeOffset="1">0 255 15271,'0'0'608,"0"0"-512,0 0-192,0 0 160,86-121-208,-31 73-160,0-5-1953,-38 34-1153,-10 6-4193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0:57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7219,'0'0'16,"0"0"64,13 128 16,0-72 0,-7-33-96,4-8-1648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0:57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63 103 11893,'0'0'80,"0"0"-160,0 0 96,83 94-16,-52-65 321,-1-1-289,0-4-32,-7-7 176,-8-7-144,-3-3 112,-10-4-144,-2 1 16,0-1-48,-25 1-400,2-4-4403,-3 0-1199</inkml:trace>
  <inkml:trace contextRef="#ctx0" brushRef="#br0" timeOffset="1">0 300 11477,'0'0'2161,"0"0"-928,0 0-993,68-104-208,-5 52 208,15-6-224,3 0-16,-52 39-1377,-14 11-9620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1:00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442 0 720,'0'0'7657,"0"0"-6088,0 0-1620,0 0-40,5 1-58,-4-1 148,0 0 0,0 1 1,0-1-1,0 0 0,0 1 0,0-1 1,0 1-1,-1-1 0,1 1 0,0-1 0,0 1 1,0-1-1,-1 1 0,1 0 0,0 0 0,0-1 1,-1 1-1,1 0 0,-1 0 0,1 0 0,-1 0 1,1 0-1,-1-1 0,1 1 0,-1 2 0,3 34 79,-3-31-63,-1 21 116,-2 0 0,0-1 0,-2 1 0,-1-1 0,-12 35 0,-59 127 352,62-154-415,-207 408 901,148-302-479,65-123-426,4-9-48,0 1 0,0-1 1,1 1-1,1 0 0,-1 1 1,1-1-1,1 1 0,0-1 1,-1 11-1,3-20-67,0 0 1,0-1 0,1 1-1,-1 0 1,0 0-1,0 0 1,0 0 0,1 0-1,-1-1 1,0 1-1,0 0 1,0 0 0,1 0-1,-1 0 1,0 0-1,0 0 1,0 0 0,1 0-1,-1 0 1,0 0-1,0 0 1,1 0 0,-1 0-1,0 0 1,0 0-1,0 0 1,1 0 0,-1 0-1,0 0 1,0 0-1,0 0 1,1 0 0,-1 1-1,0-1 1,0 0-1,0 0 1,1 0-1,-1 0 1,0 0 0,0 1-1,0-1 1,0 0-1,0 0 1,1 0 0,-1 1-1,0-1 1,0 0-1,0 0 1,0 0 0,0 1-1,0-1 1,0 0-1,0 0 1,0 0 0,0 1-1,16-25-3009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1:01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1 198 10261,'0'0'0,"0"0"-64,44-106 64,3 71 0,8 6-32,10 10 32,-3 10 0,-7 9-64,-9 0 192,-12 9-160,-7 27 64,-8 15 112,-10 17 336,-9 13-480,0 1-176,-13-52-2545,-12-6-5171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1:01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11765,'0'0'144,"0"0"-144,0 0 0,8 116 465,26-80-177,15-4-32,20-15 0,18-17-256,21-20 352,-60-13-352,1-8-2401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2:12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1658 11349,'0'0'416,"5"-23"-234,35-157 573,-22 83-23,6-102 0,-9-102-140,-5 91-266,3-363 2966,-12 569-3657,-1 1 0,1-1 0,0 1-1,0-1 1,0 1 0,0-1-1,1 1 1,-1 0 0,1 0-1,0-1 1,0 1 0,0 1-1,0-1 1,1 0 0,-1 0 0,1 1-1,-1-1 1,1 1 0,0 0-1,0 0 1,0 0 0,0 0-1,1 1 1,-1-1 0,0 1 0,5-2-1,-1 3-5282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56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496 28 1056,'0'0'12073,"0"0"-8581,0 0-2713,0 0-293,0 0 50,-16-4-187,-49-16-135,63 19-205,-1 0 0,0 1 1,1-1-1,-1 1 0,1-1 0,-1 1 1,0 0-1,1 0 0,-1 0 1,0 0-1,1 1 0,-1-1 0,0 1 1,1-1-1,-1 1 0,1 0 1,-1 0-1,1 0 0,0 1 0,-1-1 1,1 0-1,0 1 0,0-1 1,0 1-1,0 0 0,-3 3 0,1 1-17,0 1-1,1 0 1,0 0-1,0 0 1,0 0-1,1 1 1,-2 8-1,-1 3 11,-1 14-6,0 1 1,2-1 0,2 1 0,1 0-1,4 35 1,-2 10 28,-1-71-21,1 26 36,-2-1 0,-1 0-1,-11 52 1,12-82-40,-3 13 26,0 0 0,-12 27 0,13-38-18,0 1-1,0-1 0,0 0 0,-1 0 0,0 0 0,0-1 1,0 1-1,-1-1 0,0 0 0,-8 6 0,3-4-93,0 0 0,-1-1 0,1 0-1,-1 0 1,-1-1 0,1-1 0,0 0 0,-1 0 0,0-1-1,1-1 1,-1 0 0,-15-1 0,25 1-127,0-1 0,-1 0 0,1 0 0,-1 0 0,1 0 0,0-1 0,-1 1 0,1-1 0,0 1 0,-1-1 0,-2-2 0,2 1-524,1 0 1,0 0-1,1 0 0,-1-1 1,0 1-1,1-1 0,-1 0 1,-1-3-1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2:13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45 9572,'0'0'2129,"0"0"-832,0 0 144,0 0-129,0 0-992,0 0-160,-36-37-160,36 32-80,21 3 16,5 2 16,3 0-16,-1 14-64,-1 16-1040,-8 10 447,-6 9-415,-7 6-769,-6-35-896,0-1-1249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2:13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951 0 6499,'0'0'1040,"0"0"-130,-12 21 160,-151 234 1529,-2 38-1000,-55 93-488,75-169-904,67-105-221,-85 162 0,163-273-397,-4 5 1101,3-6-6630,1-19 1284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2:14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0 236 3346,'0'0'1904,"139"-118"-127,-67 82 160,2 6 160,0 6-1136,-2 7-705,-1 8 144,-7 7-336,-5 2 16,-10 4 144,-9 27-224,-11 16 96,-12 20-96,-17 20-512,0-46-2594,-17-2-6418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3:04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44 16,'0'0'8399,"0"0"-5313,0 0-1717,0 0-67,0 0 61,0 0-370,-8 0-361,-25 0-291,25 0-199,14 0 199,724-18 2188,-539 15-2322,91-5 235,-7-1-252,-77 4-143,226 4 1,-286 14-121,50 3 494,-61-11-2898,-127-5-4467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3:31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18 260 12422,'0'0'1817,"0"0"-1380,0 0-333,0 0 59,0 0-67,-5 4-11,4-4-85,0 1 0,1-1 1,-1 1-1,0-1 0,0 1 0,0 0 0,1-1 0,-1 1 0,0 0 0,1 0 1,-1-1-1,0 1 0,1 0 0,-1 0 0,1 0 0,0 0 0,-1 0 0,0 2 1,17-4 133,48-21 208,-51 17-300,39-12 135,1 3 1,1 1-1,0 3 1,1 3 0,-1 2-1,63 1 1,311-29 1489,34 0-282,594-37-67,-819 50-1039,-90 9-46,-9 0 58,189 8 0,-148 22-50,-81-6-48,-70-9 220,38 12-1,7 2-2021,-24-14-7155,-49-4-4474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3:40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30 194 352,'0'0'10661,"0"0"-8129,0 0-2244,0 0 35,0 0 213,0 0 299,0 0-533,0 0-158,-7 1 16,-15 7-36,22-8-116,0 0 1,0 0-1,0 0 1,0 0-1,0 0 1,0 0-1,0 0 1,0 0-1,0 0 1,0 0-1,0 0 1,0 1-1,0-1 1,0 0-1,0 0 1,0 0-1,0 0 1,0 0-1,0 0 1,0 0-1,1 0 1,-1 0-1,0 0 1,0 0 0,0 0-1,0 0 1,0 0-1,0 0 1,0 0-1,0 0 1,0 0-1,20-4 316,90-19 641,152-11-1,-86 13-591,320-39 624,4 35-428,-389 25-396,375-14 209,-216 9-234,-175 7-103,95-11 0,234-2 98,-266 13-177,-7-2 586,-151 0-495,0 0 81,0 0-50,0 0 6,2 0-105,-2 0 24,0 0-7,0 0 90,0 0-115,0 0 32,0 0 38,0 0 37,0 0-123,0 0-7,0 0-214,0 0-1212,0 2-2920,0 5-5361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3:47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 15431,'0'0'1238,"0"0"-616,0 0-145,28 5 796,611 15 440,-364-17-1439,673-2 105,-74-1 283,-671 11-551,26 0-25,270-21 152,-276 5-247,53-4-60,-227 5 72,461-22 130,-324 16-99,3 1 52,144-1 169,-165 2-203,-106 5-134,-1-2 1,68-16-1,-112 15-2362,-13 1-4042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4:08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3923 180 9268,'0'0'3527,"0"0"-2457,0 0-694,0 0 342,0 0 197,10-9 3711,-439-83-3868,254 61-552,-323-15 1,64 45-153,179 19-41,64-7-3,-56 0 12,-302-17 66,-51 4-11,563 6-78,2 1 0,-1 1 0,-55 19-1,66-18 2,2 0-12,1 0 0,0 1 0,1 1 0,0 1 0,-30 19 0,41-22 6,0 1 1,1 0-1,0 0 1,1 1-1,0 0 1,0 0-1,0 1 1,2 0-1,-1 0 1,1 1-1,0-1 1,-5 17-1,-3 14-1,1 0 0,2 0 0,2 1 1,2 0-1,2 0 0,0 61 0,6-79 4,2 0-1,0 0 1,2 0-1,0 0 1,2-1 0,1 0-1,0 0 1,2-1-1,0 0 1,2-1-1,0 0 1,2 0 0,0-2-1,1 0 1,1 0-1,0-2 1,38 31 0,-38-35 6,1-1 1,1 0 0,0-1-1,1-1 1,0-1 0,0-1-1,25 8 1,2-2-50,-9 0 35,2-3 0,-1-1 0,2-1 0,-1-3 0,54 3 0,-25-10-18,92-15-1,-22-8 72,-72 11-26,1 3 0,88-3 1,50 3 47,-180 8-72,179-1 13,-195 4 3,0 1-1,0 0 0,14 5 0,15 4-22,151 29-12,2-14 71,247 3 0,-199-28-42,251-3 116,-433 1-132,452-25-76,-455 21 96,212-30 2,-233 28-9,0-2 0,-1-1 0,0-1 0,-1-2 0,57-32 0,-61 29 7,-5 4 17,0-1-1,-1-2 1,0 0 0,-1-1 0,-1 0 0,26-31-1,-42 41 5,0-1-1,-1 1 1,0-1 0,0 0-1,-1 0 1,0 0-1,0 0 1,0 0-1,-1 0 1,0 0-1,-1 0 1,-1-8-1,1-13-16,0 13 7,0 1 1,-1-1-1,-1 1 0,0 0 1,-1 0-1,-12-26 0,-44-79 61,51 103-53,0 1-26,0-1-1,-2 1 0,0 1 0,0 0 1,-1 1-1,-1 0 0,0 0 0,-1 2 1,-1 0-1,-17-11 0,8 9 2,0 1 0,-1 1-1,0 2 1,0 0 0,-1 1-1,-33-4 1,-160-21 115,179 29-321,0 2 1,0 2-1,-53 6 1,64 4-2383,5 3-5101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4:23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2991 343 1457,'0'0'1344,"0"0"230,0 0 246,0 0 154,0 0-371,-4 4 8772,0-3-11108,-12-3 828,1 0 0,-1-2 1,1 0-1,0 0 0,0-1 0,1-1 0,-23-12 0,-16-5 75,-3 2 80,-1 3 0,-95-17 0,-409-78 222,460 95-457,-115-5-1,47 6-45,-257-17 161,417 34-151,-13-1 15,0 2 0,0 0 0,0 1 0,-43 10 1,31-1 6,0 0 1,0 2 0,1 2-1,0 1 1,2 1 0,0 2-1,-32 25 1,8-4 2,-105 57-1,-15 10-10,149-90-13,18-13 20,1 1 0,0 0 0,-1 1 1,2-1-1,-1 1 0,-9 12 0,4-1-11,2 0 0,1 0 0,0 1 1,1 1-1,0-1 0,2 1 0,0 0 0,2 1 0,0 0 0,-3 37 0,-9 47-19,9-72 13,2 0 1,-2 50-1,7-75 20,0 1 0,0-1 0,1 0 0,-1 0 0,2 1-1,-1-1 1,1 0 0,0 0 0,1 0 0,0-1 0,0 1 0,0 0 0,1-1-1,0 0 1,0 0 0,0 0 0,1 0 0,0-1 0,0 0 0,1 0 0,-1 0 0,1-1-1,0 0 1,11 7 0,33 12-8,0-1-1,2-2 1,0-3-1,63 12 1,221 26 28,-241-42 32,254 24-7,-231-24 80,150-3 0,-60-3-100,-47 0-5,454-2 318,-464 5-297,-87-3 16,72 8-48,118 5 35,178-9 87,1-1-17,-411-11-109,0 0 1,0-1-1,0-2 1,-1 0-1,0-1 1,23-9-1,-31 9 7,0 0 0,-1-1 0,1-1-1,-1 0 1,-1 0 0,1-1-1,-1-1 1,-1 0 0,0 0-1,16-20 1,7-14 49,-3-2-1,-1-1 0,31-69 1,-57 103-21,1-1 0,-2 0 0,1 0 0,-2 0 0,0 0 0,0 0 0,-4-26 0,2 0 13,0 21-30,-1 0 0,0 0 0,-2 0 0,0 0 0,-1 1 0,-1 0 0,0 0 0,-16-28 0,2 8 60,-2 1-1,-45-55 1,54 77-64,0 1 0,0 0 0,-1 0 0,-28-18 0,-69-34 40,27 18 96,32 19-158,-1 3 0,-1 2 0,-1 2 0,-63-15 0,83 29-4,0 2-1,-1 0 0,1 3 0,-70 4 1,30-1-31,28 2 21,0 2 0,-85 20 0,58-10 80,-51 14-175,65-14 106,-73 10 0,131-25-90,0 0-1,0 1 1,0-1-1,0 1 1,0-1-1,0 1 1,0 0-1,0 0 1,0-1-1,1 1 1,-1 1-1,0-1 1,1 0-1,-1 0 1,1 1-1,-1-1 1,1 1-1,0-1 1,-1 1-1,1-1 1,0 1-1,0 0 1,0 0 0,-1 2-1,-9 15-7720,3-12-6254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4:46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 15991,'0'0'-141,"0"0"-22,0 0 80,0 16-69,3 115 243,0 81 396,-5-159-312,-2-1-1,-11 53 1,0-24-118,-21 88-2654,36-168-748,0-2-614,0-3-302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55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10213,'0'0'0,"0"0"-6948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4:46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8068,'0'0'1147,"0"0"-371,0 0-218,0 0-110,-3 16-128,3-15-323,-3 20 95,0 0 0,2-1 1,0 1-1,4 40 1,-2-54-54,0-1 0,1 1 1,0-1-1,0 0 0,0 0 1,1 0-1,-1 0 0,2 0 1,-1-1-1,5 7 0,-5-9-25,0 0 0,0 1-1,1-1 1,-1-1-1,1 1 1,0 0 0,0-1-1,0 0 1,0 0 0,0 0-1,1 0 1,-1-1 0,1 0-1,-1 0 1,1 0 0,6 1-1,-1-2 69,0 0 0,0 0 0,0-1 0,0 0-1,0-1 1,-1 0 0,1 0 0,0-1-1,-1 0 1,0-1 0,1 0 0,-2-1 0,13-7-1,8-8 208,-2-1 0,38-37-1,-41 35-151,-2 4-904,-2-2 1,23-28-1,-40 45-2509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4:52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0 455 13894,'0'0'529,"19"5"-393,-6-2-131,9 4 7,0-2 1,0-1 0,1-1 0,23 0 0,-30-2-9,-1-2 1,1 0-1,-1 0 0,1-1 1,19-6-1,-26 4-2,0 1 0,0-1 0,-1 0 0,1-1 0,-1 0 0,0 0 0,0-1 0,-1 0-1,13-13 1,-10 8-37,0-1 0,-1 0-1,0-1 1,-1 0-1,-1 0 1,0-1 0,-1 0-1,0 0 1,-1 0-1,6-28 1,-5 3-100,-1 0 0,-1-76-1,-4 112 179,0 0 0,0 1-1,0-1 1,-1 0 0,1 1-1,-1-1 1,0 1 0,0-1 0,0 1-1,0-1 1,-1 1 0,1-1-1,-2-1 1,2 3-18,1 0 1,-1 1-1,0-1 1,0 0-1,1 1 0,-1-1 1,0 1-1,0-1 1,0 1-1,0-1 1,0 1-1,0-1 0,0 1 1,0 0-1,0 0 1,0 0-1,0-1 0,0 1 1,0 0-1,0 0 1,0 0-1,0 0 1,0 1-1,0-1 0,0 0 1,0 0-1,1 1 1,-1-1-1,0 0 0,0 1 1,0-1-1,0 1 1,0-1-1,0 1 0,1-1 1,-1 1-1,-1 1 1,-2 2 55,1 1 0,-1-1 0,1 1 0,1 0 0,-1 0 0,1 0 1,0 0-1,0 0 0,0 1 0,0-1 0,0 7 0,-1 1-27,-16 68-13,-15 164 0,26-166-313,-3 0 0,-28 103 0,37-172 277,-3 4-232,1 1-1,-2-1 1,-11 23-1,16-34 247,-1-1 0,1 1 0,-1 0 0,0-1 0,0 1 0,0-1 0,-1 0 0,1 0 1,-1 1-1,1-2 0,-1 1 0,1 0 0,-1 0 0,0-1 0,0 0 0,0 1 0,0-1 0,0 0 0,0 0 0,0-1 0,0 1 0,-6 0 0,8-1 31,0-1-1,0 1 0,0 0 0,0-1 0,0 1 1,0 0-1,0-1 0,0 1 0,0-1 1,1 1-1,-1-1 0,0 0 0,0 1 1,1-1-1,-1 0 0,0 0 0,1 1 0,-1-1 1,0 0-1,1 0 0,-1 0 0,1 0 1,0 0-1,-1 0 0,1 1 0,0-1 0,0 0 1,-1 0-1,1 0 0,0 0 0,0 0 1,0-2-1,0-41-37,0 30 59,0 7-76,1 0 0,0 1 0,0-1 0,0 1 0,1 0 0,0-1 0,0 1 0,0 0 0,1 0 0,0 0 0,5-7 0,-1 3 8,1 0 0,0 0 0,0 1 0,1 0 0,14-10 0,10-5-226,1 2 0,60-28 0,-90 48 176,16-9-624,6-3-565,-1 8-3945,-16 6-1532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4:52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1 132 12646,'0'0'1990,"0"0"-1128,0 0-563,10 1-262,-3 0-40,1-1 0,-1 0-1,1 0 1,-1-1 0,1 0 0,-1 0 0,1-1 0,-1 0-1,0 0 1,0 0 0,0-1 0,0 0 0,0-1-1,-1 0 1,1 0 0,-1 0 0,0-1 0,0 1 0,-1-2-1,8-7 1,-10 9 14,-1 0 0,0 1 0,0-1 0,0 0 0,0 0 0,-1 0 0,1 0 0,-1 0 0,0-5 0,0 8 50,-1 0 1,0 0-1,0 0 1,0 0-1,0 0 0,0 0 1,0 0-1,0 0 0,-1 0 1,1 0-1,0 0 0,0 0 1,-1 0-1,1 0 0,-1 0 1,1 0-1,-1 1 0,1-1 1,-1 0-1,1 0 0,-1 0 1,0 1-1,0-1 1,1 0-1,-1 1 0,0-1 1,0 0-1,0 1 0,1-1 1,-1 1-1,0 0 0,0-1 1,0 1-1,0 0 0,0-1 1,0 1-1,0 0 0,0 0 1,0 0-1,0 0 0,-1 0 1,-5-1 288,-22 2 603,28 0-942,0-1-1,0 0 1,0 1 0,1-1-1,-1 1 1,0-1 0,0 1 0,0-1-1,1 1 1,-1-1 0,0 1 0,0 0-1,1 0 1,-1-1 0,1 1-1,-1 0 1,1 0 0,-1 0 0,1-1-1,-1 1 1,1 0 0,0 0 0,-1 0-1,1 0 1,0 0 0,0 0-1,0 2 1,-1 6-104,0 0 0,1 0 0,0 0-1,0 0 1,1 0 0,0 0 0,1 0 0,0 0 0,1 0-1,-1 0 1,7 11 0,-7-15-264,1 0 1,1 0-1,-1-1 0,0 1 0,1-1 1,0 0-1,0 0 0,5 3 0,-4-3-480,1 0 0,-1-1 0,1 0 0,0-1-1,0 1 1,0-1 0,12 3 0,-6-4-3979,-2-1 1641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4:53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129 335 8148,'0'0'4007,"0"0"-2044,0 0-567,0 0-68,0 0-250,-7-3-168,4 2-842,-2-2 57,-1 0 0,0 1 0,0 0 0,0 0 0,-12-1 0,16 3-95,0 0 0,0 0-1,-1 0 1,1 0 0,0 0 0,0 1-1,-1-1 1,1 1 0,0-1-1,0 1 1,0 0 0,0 0 0,0 0-1,0 0 1,0 0 0,0 1-1,0-1 1,1 0 0,-1 1 0,0-1-1,1 1 1,-1 0 0,-1 2-1,0 1-85,0 1 0,0 0-1,1 0 1,-1 0-1,1 0 1,1 0 0,-1 0-1,1 0 1,0 1 0,0-1-1,1 0 1,0 1-1,0-1 1,1 9 0,0-14-36,0 1 0,-1-1 1,1 0-1,-1 0 1,1 0-1,0 0 1,0 0-1,0 0 1,0 0-1,0 0 0,0 0 1,0 0-1,0-1 1,0 1-1,0 0 1,0-1-1,0 1 0,0-1 1,1 1-1,-1-1 1,0 1-1,0-1 1,1 0-1,-1 0 0,0 1 1,1-1-1,-1 0 1,0 0-1,3-1 1,0 1-319,0 1 0,0-2 1,0 1-1,0 0 1,0-1-1,0 0 0,0 0 1,0 0-1,5-2 0,-3-2 346,-1 0 0,0-1 0,-1 1 0,1-1-1,-1 0 1,4-7 0,3-10 3285,-6 30-3234,-1 0-1,1 0 1,1 0-1,-1 0 1,1-1-1,0 0 1,1-1-1,-1 1 1,1-1-1,0 0 0,0-1 1,1 0-1,0 0 1,-1 0-1,1-1 1,0 0-1,1-1 1,-1 0-1,0 0 1,1-1-1,-1 0 1,1 0-1,-1-1 1,1 0-1,-1 0 0,11-3 1,-16 2 15,0 0-1,0 0 1,0-1 0,0 1 0,-1-1 0,1 0-1,0 0 1,-1 0 0,1 0 0,-1 0 0,0-1-1,0 1 1,1-1 0,-2 1 0,4-6 0,20-49 20,-20 46-25,12-34 237,-1-1 0,-3 0 0,-1-1-1,-3 0 1,7-94 0,-16 139 601,0 2 166,0 9-190,0 51-775,-6 182 160,5-235-303,1 0 1,-1 0-1,-1 0 1,1 0-1,-1-1 1,-1 1-1,1-1 1,-1 1-1,-4 7 1,5-12 61,0 1 1,0-1-1,0 0 0,-1 0 1,1 0-1,0 0 1,-1 0-1,0 0 0,1-1 1,-1 1-1,0-1 1,0 1-1,0-1 0,0 0 1,0 0-1,0-1 1,0 1-1,0-1 0,0 1 1,-1-1-1,-4 0 1,3 0 138,0-1 0,-1 1 1,1-1-1,0 1 0,-1-2 1,1 1-1,0 0 1,0-1-1,0 0 0,0 0 1,0-1-1,0 0 1,1 1-1,-1-1 0,-4-5 1,9 8-21,7-1-193,0 0 0,1 0 0,-1 1-1,12 0 1,13 0 99,3-5-136,0-2 0,-1-2 0,55-20-1,26-8-456,-113 38 622,0 1 1,0 0-1,-1-1 0,1 1 0,0 0 0,-1 0 1,1 0-1,-1 0 0,0 0 0,1 1 0,-1-1 1,0 0-1,1 5 0,4 5 25,-2-6-185,2 6 247,2-1 0,0 0 0,10 10 0,-16-19-322,-1 0 0,1 0-1,0 0 1,0-1 0,0 1-1,0-1 1,0 1 0,0-1 0,0 0-1,0 0 1,0 0 0,1 0-1,-1 0 1,0 0 0,1-1 0,-1 1-1,0-1 1,1 0 0,-1 0-1,1 1 1,-1-2 0,1 1 0,-1 0-1,4-1 1,-3-1 136,0-1-1,0 1 1,0-1 0,-1 0 0,1 1-1,-1-1 1,0 0 0,0-1-1,0 1 1,0 0 0,0-1-1,-1 1 1,1-1 0,-1 1-1,1-5 1,5-9 25,1-2 71,-4 9 28,1-1 0,0 1 0,9-11-1,-15 30 4105,9 25-3647,-7-31-101,1 7-513,17 49 1090,-17-54-1363,-1-1 1,1 0-1,1 0 0,-1 0 1,1 0-1,-1 0 0,1-1 1,0 1-1,0-1 0,7 6 0,-5-7-4665,-3-2-987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4:53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8404,'0'0'2051,"0"0"-1087,0 0 124,0 0-186,0 0-539,0 0-17,3 7-68,13 52 505,-9-25-427,-6-33-353,-1 1 0,0-1 0,0 0 0,1 1 0,-1-1 0,1 0 0,-1 0 0,1 1 1,-1-1-1,1 0 0,0 0 0,0 0 0,0 0 0,-1 0 0,3 2 0,-3-3-4,1 0 0,-1 0 1,1 0-1,-1 0 0,0 0 1,1 0-1,-1 0 0,1 0 0,-1 0 1,1 0-1,-1-1 0,0 1 0,1 0 1,-1 0-1,1 0 0,-1 0 1,0-1-1,1 1 0,-1 0 0,0 0 1,1-1-1,-1 1 0,0 0 1,1 0-1,-1-1 0,0 1 0,1 0 1,-1-1-1,0 0 0,21-41 25,-18 33 59,-1 5-228,5-12 305,0 0 1,1 0-1,11-16 0,-15 28-264,-1 0-1,0 0 1,1 0-1,0 1 1,0-1-1,5-3 1,-6 6-246,-1-1 0,1 1 0,0-1 0,0 1 0,0 0 0,0 0 0,0 0 0,0 1 0,0-1 0,0 1 0,5-1 0,-2 1-4081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4:54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44 107 8660,'0'0'1401,"0"0"-921,0 0-235,0 0-138,0 0-35,10 0 85,52 0-10,-62-1-122,1 1 1,0 0-1,-1 0 0,1-1 0,0 1 1,-1 0-1,1-1 0,-1 1 0,1-1 1,0 1-1,-1-1 0,1 1 0,-1-1 1,1 1-1,-1-1 0,1 1 0,-1-1 1,0 0-1,1 1 0,-1-1 0,0 0 1,0 1-1,1-1 0,-1 0 0,0 1 1,0-1-1,0 0 0,0 0 0,0 1 1,0-1-1,0-1 0,0-30 1121,0 23-664,-1 7-406,1 0 0,0 0 0,-1 0 0,0 0 1,1 0-1,-1 0 0,0 0 0,0 0 0,0 0 0,0 0 0,0 0 0,0 1 1,-1-1-1,1 0 0,-1 1 0,1-1 0,-1 1 0,0 0 0,1-1 0,-1 1 1,0 0-1,0 0 0,0 0 0,0 0 0,0 0 0,0 1 0,0-1 1,-3 0-1,2 0-50,1 1 0,-1-1 1,1 1-1,-1-1 0,0 1 0,1 0 1,-1 0-1,0 0 0,1 1 1,-1-1-1,1 0 0,-1 1 0,1 0 1,-1-1-1,1 1 0,-1 0 1,1 1-1,0-1 0,-1 0 0,1 1 1,0-1-1,0 1 0,-3 2 1,2 1 22,0 0 1,0 0 0,1 0 0,0 0-1,-1 0 1,2 1 0,-1-1 0,1 1 0,0 0-1,-1 9 1,1 62-86,2-60 26,-1-14-4,0 1-1,0-1 1,0 1-1,1-1 1,0 1-1,0-1 1,0 0-1,0 1 1,0-1-1,1 0 1,-1 0 0,1 0-1,0 0 1,0 0-1,0 0 1,0-1-1,0 1 1,1-1-1,-1 1 1,1-1-1,0 0 1,-1 0-1,1 0 1,0 0-1,5 2 1,-4-2-404,1-1 0,0 1 0,0-1 0,0 0-1,0 0 1,5 0 0,11 0-5512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4:54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261 20 4994,'0'0'3845,"0"0"-2901,0 0-346,0 0 978,0 0 33,0 0-1515,0-1-1,1 1 0,-1 0 1,0-1-1,1 1 0,-1 0 1,0-1-1,0 1 1,1-1-1,-1 1 0,0-1 1,0 1-1,0 0 0,0-1 1,0 1-1,0-1 1,1 1-1,-1-1 0,0 1 1,0-1-1,0 1 0,-1 0 1,1-1-1,0 1 1,0-1-1,0 1 0,0-1 1,0 1-1,-1-1 0,-2 0 11,0 0 0,0 0 0,0 0 0,0 1 0,0-1 0,0 1 0,-1 0 0,1 0 0,0 0 0,-5 1 0,-2-1 158,-25-1 272,22 0-315,-1 0 0,0 1-1,0 1 1,1 0 0,-23 5 0,34-5-209,1 0 0,0-1 0,-1 1 0,1 0 0,0-1 0,-1 1 0,1 0 0,0 0 0,0 0 0,0 0 0,0 0 0,0 0 0,0 1 0,0-1 0,0 0 0,1 0 0,-1 1 0,0-1 0,1 0 0,-1 1 0,1-1 0,0 1 0,-1-1 0,1 1 0,0-1 0,0 1 0,0-1 1,0 1-1,0-1 0,0 1 0,0-1 0,1 3 0,0 1-36,0-1 1,0 1-1,0 0 1,1-1-1,0 1 1,0-1-1,0 0 1,6 8-1,6 4-17,1-1 1,0 0-1,31 22 1,-24-21-84,25 26 0,-45-40 114,-1-1 0,1 1 0,-1-1 0,1 1 0,-1 0 0,0-1 0,0 1-1,0 0 1,0 0 0,0 0 0,0 0 0,0 0 0,-1 0 0,1 0 0,-1 0-1,1 0 1,-1 0 0,0 3 0,0-3 12,-1 0-1,1-1 1,-1 1 0,1-1-1,-1 1 1,0 0-1,0-1 1,0 0 0,0 1-1,0-1 1,0 1 0,0-1-1,0 0 1,-1 0-1,1 0 1,0 0 0,-3 2-1,-5 2-1,-1 0 0,0-1-1,0 0 1,0-1 0,-17 4 0,7-3-334,0-1 0,-21 1 0,-16-3-8007,41-1-1355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4:55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 5763,'-20'2'2563,"-7"2"-1475,-49 5 1460,18-6 2703,475 9-3647,1528-12 170,-1750-7-747,-181 4-2057,-14 3-3215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4:56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5 7684,'0'0'1848,"0"0"159,0 0-22,0 0-358,0 0-704,-4-2-424,0 1-394,-6-1-301,16 22-255,12 20 583,-2 1 1,-2 0-1,-1 1 0,-2 1 0,8 70 0,-4 224-346,-15-310 8,-2 0-1,-8 41 1,-11 9-3241,18-73 683,0-4-741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5:04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41 560,'0'0'12265,"0"0"-9376,0 0-3121,0 0 96,1-7 74,0 6 63,-1-1-1,1 1 1,-1-1-1,1 0 1,-1 1-1,1 0 1,0-1-1,-1 1 1,1-1-1,0 1 1,0 0-1,0 0 1,0-1-1,0 1 1,1 0 0,-1 0-1,0 0 1,1 0-1,-1 0 1,0 1-1,1-1 1,-1 0-1,1 1 1,-1-1-1,1 0 1,2 1-1,5-2 10,0 1 0,0 0 0,1 1 0,9 1 0,6-1-10,2 2 27,1 1 0,-1 1 0,0 1-1,0 2 1,0 1 0,-1 0 0,-1 2-1,1 1 1,37 23 0,19 16 238,101 83 0,126 90 93,-304-220-612,18 11-364,-7-11-3678,-15-5 411,-1-8-2397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56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17944,'0'0'801,"0"0"-465,0 0-128,0 0-208,0 0-128,0 90-2257,0-60-9013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5:04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0 7652,'0'0'1195,"0"0"-848,0 0-217,0 0-52,0 0 207,15 5 371,-2-1-467,-5-2-85,0 0 1,0 1-1,0 0 0,-1 0 0,0 0 0,0 1 0,0 0 0,0 1 0,0-1 0,-1 1 0,8 8 0,-7-5 205,0 0-1,0 1 0,-1 0 0,-1 0 0,0 0 0,0 1 0,0 0 0,-1 0 0,-1 0 1,0 0-1,3 17 0,-5-21-153,0 0-1,-1 0 1,0 0 0,0 0 0,0 0-1,-1 0 1,0 0 0,0 0 0,0-1-1,-1 1 1,0 0 0,0-1 0,0 1-1,-1-1 1,0 0 0,0 0 0,0 0-1,-1 0 1,0 0 0,0-1 0,-7 8-1,1-4-18,-1-1 0,0 0 0,0 0-1,0-1 1,0 0 0,-1-1-1,0-1 1,-24 7 0,13-7-624,1-1 1,-1 0-1,-42-2 1,42-5-5214,2-10-6193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5:06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1 445 8116,'0'0'1139,"0"0"-726,0 0-298,0 0 125,0 0 529,14-20-169,49-65-317,-54 71-195,-1 0 0,0 0 1,-1-1-1,-1 0 1,0 0-1,-1-1 0,-1 1 1,3-17-1,-3-4 647,-1 0 1,-3-38-1,0 42 300,0 31-1008,0 1 0,0-1 0,0 1 0,-1-1 0,1 1 0,0-1 0,0 1-1,0-1 1,0 1 0,-1-1 0,1 1 0,0 0 0,-1-1 0,1 1 0,0-1 0,-1 1 0,1 0 0,0-1-1,-1 1 1,1 0 0,-1 0 0,1-1 0,0 1 0,-1 0 0,1 0 0,-1-1 0,1 1 0,-1 0-1,1 0 1,-1 0 0,1 0 0,-1 0 0,1 0 0,-1 0 0,1 0 0,-1 0 0,1 0 0,-2 0 0,1 0-13,-1 1 1,0-1 0,0 0 0,1 1 0,-1-1-1,0 1 1,0-1 0,1 1 0,-1 0 0,1 0 0,-3 1-1,-2 4-7,1-1-1,0 2 0,0-1 0,0 0 0,1 1 0,0 0 0,0 0 1,0 0-1,1 1 0,0-1 0,-2 11 0,-4 15-1,-5 43 0,14-70-3,-6 31-12,1 1 1,3 0-1,1 0 0,5 46 1,-3-78-61,0 0 1,0 0-1,1 0 0,0 0 1,1 0-1,-1 0 1,1-1-1,0 1 0,0-1 1,1 0-1,-1 0 1,1 0-1,0-1 0,1 1 1,-1-1-1,1 0 1,0 0-1,0 0 0,0-1 1,9 5-1,-2-2-639,0-1 1,0-1-1,0 0 0,1-1 0,-1 0 0,1-1 0,0 0 1,24 0-1,-34-2 428,1 0-1,0 0 1,-1-1 0,1 1 0,0-1-1,-1 0 1,1 0 0,-1 0-1,1-1 1,-1 1 0,0-1 0,0 1-1,1-1 1,-1 0 0,0-1 0,-1 1-1,1 0 1,0-1 0,-1 0-1,1 1 1,-1-1 0,3-4 0,-3 3 265,1-1 1,-1 1-1,0-1 0,0 0 1,0 0-1,1-7 1,0-35 4853,-4 46-4596,1-1 0,0 0 0,-1 1 0,0-1 0,1 0 0,-1 1 0,0-1 0,1 1 0,-1 0 0,0-1-1,0 1 1,0-1 0,0 1 0,-1 0 0,1 0 0,0 0 0,-1 0 0,1 0 0,0 0 0,-1 0 0,1 0 0,-1 0-1,1 1 1,-1-1 0,1 1 0,-1-1 0,0 1 0,-3-1 0,-5-1 498,-1 1 1,0 0-1,-14 1 1,18 0-629,6 0-129,1 0-1,0 0 1,0 0-1,0-1 1,0 1-1,-1 0 0,1 0 1,0 0-1,0 0 1,0 0-1,-1 0 1,1 0-1,0 0 1,0 0-1,0 0 0,-1 0 1,1 0-1,0 0 1,0 1-1,0-1 1,0 0-1,-1 0 1,1 0-1,0 0 0,0 0 1,0 0-1,0 0 1,0 0-1,-1 1 1,1-1-1,0 0 1,0 0-1,0 0 0,0 0 1,0 0-1,0 1 1,-1-1-1,1 0 1,0 0-1,0 0 1,0 0-1,0 1 1,0-1-1,0 0 0,0 0 1,0 0-1,0 1 1,0-1-1,0 0 1,0 0-1,0 0 1,0 0-1,0 1 0,0-1 1,0 0-1,0 0 1,0 0-1,1 1 1,-1-1-1,0 0 1,9 7-729,61-6-2170,-70-1 3052,0 0 74,2 4-159,-1 0-1,1 0 1,-1-1-1,1 1 1,0 0-1,1-1 0,-1 1 1,6 5-1,-3-3 9,-2-1-48,1-1 0,-1-1 0,1 1 0,1-1 0,-1 1 0,0-1 0,1 0 0,0-1 1,-1 1-1,1-1 0,0 0 0,0 0 0,1 0 0,-1-1 0,0 0 0,0 0 0,1 0 1,-1-1-1,1 1 0,-1-1 0,10-2 0,-9 2-188,0-1 0,-1-1 0,1 1-1,-1-1 1,1 0 0,-1 0 0,1 0 0,-1-1 0,5-3 0,-6 4-236,-1-1 0,0 1 1,0-1-1,0 0 0,0 0 0,0 0 1,0 0-1,-1-1 0,0 1 1,0-1-1,0 0 0,0 1 1,1-6-1,2-10-5718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5:07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93 6371,'0'0'3324,"0"0"-709,0-15-406,0-32-778,0 16 2223,-8 346-5335,7-254-1235,21-61 2609,172 0 147,-192 1 174,1-1 1,-1 0-1,1 1 0,-1-1 0,1 1 1,-1-1-1,0 0 0,1 1 1,-1-1-1,0 1 0,0-1 1,1 1-1,-1-1 0,0 1 0,0 0 1,0-1-1,1 1 0,-1-1 1,0 1-1,0-1 0,0 1 1,0-1-1,0 1 0,0 0 0,0-1 1,0 1-1,-1-1 0,1 1 1,0-1-1,0 1 0,-1 0 1,-4 21 570,1-17-462,-1 1 0,1-1-1,-1 0 1,0 0 0,0 0 0,0-1 0,-11 8-1,-47 24 33,45-27-259,17-8-1556,1-1-3163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5:07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12726,'0'0'611,"0"0"-510,0 0-136,19 0 97,60 2 66,-74-2-118,-1-1 0,1 1 0,-1 0 0,1-1 0,-1 0 0,1 0 0,-1-1 0,0 1 0,0-1 0,0 0 0,0 0 0,0 0 0,0 0-1,7-6 1,-10 7 71,0-1-1,1 1 1,-1-1-1,0 1 0,0-1 1,0 1-1,0-1 0,0 0 1,0 1-1,-1-1 1,1 0-1,0 0 0,-1 1 1,1-1-1,-1 0 0,0 0 1,0 0-1,0 0 1,0 0-1,0 1 0,0-1 1,0 0-1,0 0 0,-1 0 1,1 0-1,-1 0 1,1 1-1,-1-1 0,0 0 1,-1-1-1,1 1-25,0 1 0,0 0 1,0 0-1,0 0 0,0 1 0,0-1 0,0 0 1,0 0-1,0 0 0,-1 1 0,1-1 0,0 1 1,-1-1-1,1 1 0,0-1 0,-1 1 0,1 0 1,0 0-1,-2 0 0,-33-1 922,23 2-769,12-1-205,0 1 0,-1-1-1,1 1 1,0 0 0,0-1 0,0 1-1,0 0 1,0-1 0,0 1 0,0 0-1,0 0 1,0 0 0,1 0 0,-1 0-1,0 0 1,0 0 0,1 0 0,-1 0-1,1 1 1,-1-1 0,1 0 0,0 0-1,-1 0 1,1 1 0,0-1 0,0 0-1,0 0 1,-1 1 0,2 0 0,-4 46-41,3-42 25,0-3 3,0 1 0,0 0 0,0 0 0,1 0 0,-1-1 0,1 1 0,0 0 0,0-1 0,1 1 0,-1-1 0,4 7 0,-3-8-34,0 0 0,-1 0 0,1 0 0,1 0-1,-1-1 1,0 1 0,0-1 0,1 1 0,-1-1 0,0 0-1,1 0 1,-1 0 0,1 0 0,0 0 0,-1-1-1,1 1 1,5-1 0,0 2-425,17 0-713,-5-6-2377,-5-3-1252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5:07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0 291 12118,'0'0'1430,"0"0"-1108,0 0-218,0 0-112,14 0-50,43 0 42,-52 0 13,0-1-1,0 1 1,0-1 0,-1 0 0,1-1 0,0 1-1,-1-1 1,1 0 0,-1 0 0,1 0 0,-1 0 0,0-1-1,0 0 1,0 0 0,0 0 0,-1 0 0,1-1-1,-1 1 1,0-1 0,0 0 0,0 0 0,-1 0 0,1 0-1,-1-1 1,0 1 0,0-1 0,2-7 0,2-9 255,0-1 0,-1 0 0,-1 0 0,1-29 0,-5 49-201,2-62 2763,-3 64-2755,0-1-1,1 1 0,-1-1 1,0 1-1,0 0 0,0 0 1,0-1-1,0 1 0,-1 0 1,1 0-1,0 0 0,0 0 1,0 0-1,0 1 0,0-1 0,0 0 1,0 0-1,0 1 0,0-1 1,0 0-1,-1 1 0,0 1-57,0 1 0,0-1 0,0 0-1,0 1 1,0-1 0,0 1 0,1-1 0,-1 1-1,1 0 1,0 0 0,0 0 0,0-1-1,-1 6 1,-7 44-29,8-41 29,-4 47 97,2 75-1,3-127-111,0 0-1,0 0 0,1 0 1,-1 0-1,1-1 0,1 1 1,-1 0-1,1-1 0,0 1 1,0-1-1,1 0 1,-1 1-1,1-1 0,1 0 1,-1-1-1,0 1 0,1 0 1,0-1-1,0 0 0,1 0 1,-1 0-1,1-1 1,0 1-1,0-1 0,0 0 1,0-1-1,0 1 0,1-1 1,-1 0-1,1 0 0,-1-1 1,1 1-1,0-1 1,7 0-1,-5 0-217,1-1 0,-1 1-1,1-2 1,0 1 0,-1-1 0,16-4-1,-19 4-186,0-1-1,-1 0 1,0 0 0,1 0-1,7-5 1,-9 4-327,0 0 1,0 1-1,0-1 1,0 0-1,-1-1 1,1 1-1,3-6 1,10-22-8027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5:13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 9941,'0'0'2614,"0"0"-1950,0 0-125,0 0 310,-8 23-220,-97 255 41,95-250-447,-10 44 0,18-63-198,0 1 0,1 0 0,0 0 0,1-1 0,0 1 1,0 0-1,1 0 0,3 13 0,-3-21-35,0 1 1,-1-1-1,2 0 0,-1 0 0,0 0 1,0 0-1,1 0 0,-1 0 0,1 0 1,-1 0-1,1-1 0,0 1 0,0 0 0,-1-1 1,1 0-1,4 3 0,0-2 8,-1 1 0,1-1 0,0 0 0,0 0 1,0-1-1,8 2 0,0-2-384,-1 0-1,1 0 1,0-2 0,25-3 0,-38 4 291,0 0 1,0 0-1,0-1 0,0 1 0,1 0 1,-1-1-1,0 1 0,0-1 1,0 0-1,0 1 0,0-1 0,0 0 1,0 1-1,0-1 0,0 0 1,-1 0-1,2-1 0,9-19-3240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5:14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14343,'0'0'2097,"0"0"-865,0 0-1232,0 0-240,0 0 160,0 0 80,93-35-32,-17 26-720,-44 7-2706,-11 2-2577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5:14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8964,'0'0'555,"3"15"437,0 6-642,0 1-77,0 1-1,2-1 1,10 28 0,-15-49-296,0-1 0,0 1-1,0 0 1,1-1 0,-1 1 0,0 0-1,0-1 1,1 1 0,-1 0-1,0-1 1,1 1 0,-1-1 0,0 1-1,1 0 1,-1-1 0,1 1 0,-1-1-1,1 1 1,0-1 0,-1 0 0,1 1-1,-1-1 1,1 1 0,0-1-1,-1 0 1,1 0 0,0 1 0,-1-1-1,1 0 1,0 0 0,-1 0 0,1 0-1,0 0 1,0 0 0,0 0 0,0-1-29,0 1 1,0-1 0,0 0 0,0 0-1,0 0 1,-1 0 0,1 0 0,0 0-1,-1 0 1,1 0 0,-1 0 0,1 0 0,-1 0-1,1 0 1,-1 0 0,0 0 0,1 0-1,-1-1 1,0-1 0,1-39 657,-1 32-245,0 1 0,0 0 0,1 0 0,0-1 0,0 1 0,1 0 0,0 0 0,6-14 0,-7 21-445,0 1 0,0-1 0,0 1 0,1-1 0,-1 1 0,0 0 0,1 0 0,-1-1 0,1 1 0,-1 0 0,1 0 0,0 0 0,-1 1 0,1-1-1,0 0 1,0 1 0,0-1 0,0 1 0,-1-1 0,1 1 0,0 0 0,0 0 0,0 0 0,0 0 0,3 1 0,3-1-3512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5:14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7812,'0'0'3503,"0"0"-2708,0 0-401,0 0 257,2 12-240,1 0-348,-2-3-48,0 0-1,1 0 1,0 1 0,1-1-1,0-1 1,1 1 0,-1 0-1,7 8 1,-9-15-96,1 0 0,-1 0 0,1-1 0,-1 1 0,1-1 0,0 1 0,-1-1 0,1 1 1,0-1-1,0 0 0,0 0 0,0 0 0,0 0 0,0-1 0,0 1 0,0 0 0,0-1 0,1 1 0,-1-1 0,0 0 0,0 0 0,0 0 1,1 0-1,-1 0 0,0 0 0,0-1 0,0 1 0,1-1 0,-1 1 0,4-3 0,-1 0-91,0 1 0,0-2 0,0 1 0,-1-1 0,1 1-1,-1-1 1,0-1 0,0 1 0,0 0 0,3-6 0,18-23 399,-25 32 2,4 4-161,-1 0 0,0 0 0,0 0 0,0 0 0,0 1 0,-1-1 0,1 1 0,-1 0 0,0-1 0,0 1 0,3 7 0,14 23-606,-12-27-2464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5:15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9476,'0'0'2927,"0"0"-2492,0 0-531,18 8 131,57 21-11,-69-26-23,0-1 1,0-1-1,0 1 1,0-1 0,0 0-1,0-1 1,0 1 0,11-2-1,-14 1-2,-1 0 0,0-1 0,1 0 0,-1 1 1,1-1-1,-1 0 0,0 0 0,1 0 0,-1-1 0,0 1 0,0 0 0,0-1 0,0 0 0,0 1 0,2-4 0,-1 0 4,0-1 0,0 0 0,0 1 0,-1-1 1,0 0-1,0 0 0,0-1 0,-1 1 0,0 0 0,-1 0 0,1-1 0,-1 1 0,-1-7 0,1 12 9,0 0-1,0 0 1,0 0-1,0 0 1,0 0-1,-1 0 1,1 0-1,0 0 1,-1 0 0,1 0-1,-1 0 1,1 1-1,-1-1 1,0 0-1,1 0 1,-1 0-1,0 1 1,1-1-1,-1 0 1,0 1-1,0-1 1,0 1-1,1-1 1,-2 0-1,-1 0 3,1 0 0,-1 0-1,0 0 1,0 0 0,1 1-1,-1-1 1,0 1 0,0 0-1,-3 0 1,4 0 77,-1-1 0,1 1 0,-1 0 0,1 1 0,0-1 0,-1 0 0,1 1 0,-1 0 0,1-1 0,0 1 0,-1 0 0,1 0 0,0 0 0,0 0 0,0 1 0,0-1 0,0 1 1,0-1-1,0 1 0,1 0 0,-1-1 0,-2 4 0,3-1-77,-1 0 1,1 0-1,0 0 1,0 1-1,0-1 1,1 0-1,-1 1 1,1-1-1,0 0 1,0 1 0,1-1-1,-1 0 1,1 0-1,0 1 1,0-1-1,0 0 1,1 0-1,0 0 1,-1 0-1,1 0 1,1 0-1,-1-1 1,0 1-1,1-1 1,0 0 0,0 1-1,0-1 1,0 0-1,4 2 1,1 0-228,0 0 1,0 0-1,1-1 1,0 0-1,-1 0 1,1-1-1,1-1 1,-1 1-1,0-1 1,1-1-1,-1 0 1,11 0-1,20-1-1641,-21 0-1243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57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138 301 16135,'0'0'1300,"0"0"191,0 0-797,0 0-585,-10 0-229,-9 1 66,3 0-21,31-6-108,5 1 131,0-2 0,-1-1 0,21-9 0,-33 12 44,1 0-1,-2 0 1,1-1-1,0 0 1,-1 0-1,0-1 1,0 0-1,0 0 1,-1 0-1,0-1 1,5-7-1,-6 4-44,0 0 0,-1 0 0,0 0 0,-1-1 0,0 1 0,0-1 0,-1 1 0,-1-1 0,0 1 0,0-1-1,-2-12 1,1-18 103,1 41-49,0 0 0,0-1-1,0 1 1,0-1-1,1 1 1,-1-1 0,0 1-1,0-1 1,0 1-1,0 0 1,0-1-1,0 1 1,0-1 0,0 1-1,0-1 1,0 1-1,-1-1 1,1 1 0,0 0-1,0-1 1,0 1-1,0-1 1,-1 1-1,1 0 1,0-1 0,0 1-1,-1-1 1,1 1-1,0 0 1,-1-1 0,1 1-1,0 0 1,-1 0-1,1-1 1,-1 1 0,1 0-1,0 0 1,-1 0-1,1-1 1,-1 1-1,0 0 1,-7 5-10,8-5 9,-3 5-9,-1 0-1,1 1 1,1-1-1,-1 1 1,0 0-1,1 0 1,0 0-1,1 0 1,0 0-1,-2 9 1,0 1-20,-35 261-182,15-74 203,15-147 43,2-4-1,-19 65-1,22-103-23,-2 0-1,0 0 0,0-1 0,-2 1 1,1-2-1,-2 1 0,1-1 0,-2 0 1,-14 16-1,22-26 9,-1-1 1,1 1-1,-1-1 0,0 1 0,1-1 1,-1 0-1,0 0 0,0 1 0,0-1 1,0-1-1,0 1 0,0 0 0,0 0 1,0-1-1,0 1 0,0-1 0,-1 0 1,1 0-1,0 0 0,-4 0 0,5 0 2,-1 0-1,1-1 1,0 1-1,0 0 0,0-1 1,0 0-1,0 1 0,0-1 1,0 0-1,0 1 1,0-1-1,0 0 0,0 0 1,0 0-1,1 0 0,-1 0 1,0 0-1,1 0 1,-1 0-1,1 0 0,-1 0 1,1 0-1,-1 0 0,1 0 1,0-1-1,-1-1 0,-7-39-34,6 33 60,1-3-34,0 1-1,0-1 1,1 1-1,0 0 1,1-1-1,1 1 0,-1-1 1,2 1-1,0 0 1,0 0-1,8-17 1,2 3-876,0 1 1,2 0 0,25-30-1,-23 36-3633,-2 15-2321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5:15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95 107 10725,'0'0'2604,"0"0"-958,0 0-232,0 0-355,0 0-293,-11-7-209,-32-24-354,43 30-200,-1 1 1,0-1-1,1 0 0,-1 1 1,0-1-1,1 1 1,-1 0-1,0-1 0,1 1 1,-1-1-1,0 1 0,0 0 1,1 0-1,-1-1 0,0 1 1,0 0-1,0 0 1,1 0-1,-1 0 0,0 0 1,0 0-1,0 0 0,0 0 1,1 0-1,-1 1 0,0-1 1,0 0-1,0 0 1,1 1-1,-1-1 0,0 0 1,1 1-1,-1-1 0,0 1 1,1-1-1,-2 1 0,-4 22-94,5-18 85,-1 10-127,0 0 1,1 0-1,1 0 1,0 0-1,2 16 1,-1-29 36,-1-1 0,0 1 0,1 0 0,0-1 0,-1 1 0,1 0 0,0-1 0,0 1 0,0-1 0,0 1 0,0-1 1,0 1-1,0-1 0,0 0 0,0 0 0,1 0 0,-1 1 0,1-1 0,-1-1 0,1 1 0,-1 0 0,1 0 0,-1 0 0,1-1 1,0 1-1,-1-1 0,1 1 0,0-1 0,-1 0 0,1 0 0,0 1 0,0-1 0,-1 0 0,3-1 0,1 1-163,0-1 0,0 0-1,0 0 1,0 0 0,0-1-1,0 1 1,-1-1-1,1 0 1,-1-1 0,1 1-1,6-6 1,4-6-576,0-1 0,-1-1 0,-1 0 0,0-1-1,15-27 1,34-44 225,-62 94 5590,1 13-3107,0 0-1117,-3 114 188,2-132-1012,0 0 1,0 1-1,0-1 1,0 0-1,1 1 0,-1-1 1,0 0-1,0 1 1,1-1-1,-1 0 0,1 0 1,-1 1-1,1-1 0,0 0 1,0 0-1,-1 0 1,1 0-1,0 0 0,0 0 1,0 0-1,0 0 1,0 0-1,0 0 0,0 0 1,0-1-1,1 1 1,-1 0-1,0-1 0,0 1 1,0-1-1,1 0 0,-1 1 1,0-1-1,1 0 1,-1 0-1,0 1 0,1-1 1,-1 0-1,0-1 1,1 1-1,1 0 0,0-1-99,1 1-1,-1-1 0,1 0 1,-1 0-1,0 0 0,1 0 1,-1 0-1,0-1 0,0 0 1,0 1-1,0-1 0,-1 0 1,1 0-1,0-1 0,3-3 1,5-18 38,3-3 2170,-14 27-1432,5 4 610,-4-1-1209,2 7 48,1-1 0,0-1-1,1 1 1,10 14 0,-14-21-93,0-1 0,0 1-1,0-1 1,1 0 0,-1 0-1,0 1 1,1-1 0,-1 0 0,1 0-1,-1 0 1,1 0 0,-1 0 0,1-1-1,-1 1 1,1 0 0,0-1 0,0 1-1,-1-1 1,1 0 0,0 0-1,0 1 1,-1-1 0,1 0 0,0 0-1,0-1 1,0 1 0,-1 0 0,1-1-1,0 1 1,-1-1 0,1 1-1,0-1 1,-1 0 0,1 1 0,0-1-1,1-2 1,1 0 9,0 0 0,-1-1 0,1 0 0,-1 0 0,0 0 0,0 0 0,0 0 0,2-7 0,19-23 393,-22 32-342,-1 1 0,1-1 0,0 1 0,0 0-1,0-1 1,0 1 0,0 0 0,0 0 0,0 0-1,1 1 1,-1-1 0,0 0 0,0 1 0,1 0-1,-1-1 1,4 1 0,-4 0-10,0 0-1,1 0 1,-1 0-1,0 0 1,0 1-1,0-1 1,0 1-1,0-1 1,0 1-1,0 0 1,0-1-1,0 1 1,0 0-1,2 2 1,-1 0 1,-1 0 1,1 0 0,-1 0 0,0 0 0,0 0 0,0 1-1,2 3 1,4 11-99,5 8-237,-2-11-3362,-9-13-2655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5:17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6 416,'0'0'705,"0"0"132,0 0 505,0 0-56,0 0-384,0 0-355,0-1-810,5-2 10582,-6 2-8540,-12 0-1157,-32 2-2,44-1-615,0 0 0,-1 0 1,1 0-1,0 0 0,0 1 0,0-1 0,-1 0 0,1 1 0,0-1 0,0 1 0,0-1 0,0 1 0,0 0 1,0-1-1,0 1 0,0 0 0,0 0 0,0 0 0,1 0 0,-1-1 0,0 1 0,1 0 0,-1 0 0,0 1 1,1-1-1,-1 0 0,1 0 0,-1 0 0,1 0 0,-1 2 0,1 10-41,1-1 0,0 1 1,0-1-1,1 0 0,1 1 0,0-1 0,1 0 0,0-1 0,11 23 1,0 0 46,-14-31 1,1 1 0,-1 0 0,0 0-1,0-1 1,-1 1 0,1 0-1,-1 0 1,0 0 0,0 0 0,0 0-1,0 0 1,-1 0 0,0-1-1,1 1 1,-1 0 0,-1 0 0,1-1-1,0 1 1,-1-1 0,0 1 0,0-1-1,0 1 1,-4 3 0,2-2-18,0-1 0,-1 1 1,0-1-1,1 0 1,-2-1-1,1 1 0,0-1 1,-1 0-1,1 0 1,-1-1-1,0 1 0,0-1 1,-10 2-1,12-4-466,3 0-2431,1-1-2347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5:17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11733,'0'0'798,"0"0"-267,0 0 152,0 0-109,6 0-393,-4 0-177,0 1 0,0-1 0,-1 0 0,1 1 0,0-1 0,0 1 0,-1-1 0,1 1 0,0 0 0,-1 0 0,1-1 0,-1 1 0,1 0 0,-1 1 0,1-1 0,-1 0 0,1 0 0,0 2 0,19 34 130,-16-26-112,1 2 28,-3-5-42,1-1 1,0 1-1,0-1 0,1 0 0,6 7 0,-10-12-10,1 0 0,-1-1-1,1 1 1,0-1 0,0 0 0,0 1 0,0-1 0,0 0 0,0 0-1,0 0 1,0-1 0,0 1 0,0 0 0,0-1 0,0 0 0,1 1 0,-1-1-1,0 0 1,0 0 0,1 0 0,-1 0 0,0 0 0,0-1 0,3 0-1,-2 0 1,0-1 0,0 1 0,0-1 0,0 0 0,0 0 0,-1 0 0,1 0 0,-1 0-1,0-1 1,0 1 0,1-1 0,-1 1 0,-1-1 0,4-4 0,23-50-29,-19 37 27,37-75 180,-28 81-379,-13 12-5960,-5 2-1109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5:18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12278,'0'0'405,"-1"17"-202,-2 60 24,3-71-218,0-1 0,0 1 0,0-1 0,1 1 0,0-1 0,0 0 0,0 1 0,0-1 0,1 0 0,0 0 0,0 0 0,0 0 0,1 0 0,0 0 1,0-1-1,0 1 0,0-1 0,1 0 0,-1 0 0,1 0 0,0 0 0,1-1 0,-1 0 0,9 6 0,-8-7 10,1 0 0,-1 0 0,1-1-1,-1 1 1,1-1 0,0 0 0,0-1 0,-1 1-1,1-1 1,0 0 0,0 0 0,-1-1 0,1 0-1,0 0 1,-1 0 0,1-1 0,-1 0 0,1 0 0,-1 0-1,0-1 1,9-5 0,17-15 157,-1-2-1,35-36 1,-18 17-1165,-41 37-3741,-5 7-3831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5:18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58 8772,'0'0'3263,"0"0"-2524,0 0-704,0 0-73,7 1-2,-3 0 33,20-1 88,-23 0-75,0 0 1,0 0-1,-1-1 0,1 1 0,0-1 1,0 1-1,-1-1 0,1 1 1,0-1-1,-1 0 0,1 1 0,0-1 1,-1 0-1,1 1 0,-1-1 1,1 0-1,-1 0 0,1 1 0,-1-1 1,0 0-1,1 0 0,-1 0 0,0 0 1,0 1-1,0-1 0,0 0 1,1 0-1,-1 0 0,0 0 0,-1 0 1,1-1-1,0 1 8,1-1-1,-1 0 1,0 1-1,0-1 1,0 0 0,0 1-1,-1-1 1,1 0-1,0 1 1,-1-1 0,1 0-1,-1 1 1,1-1 0,-1 1-1,0-1 1,0 1-1,-1-3 1,0 3-1,-1 0 1,1 1-1,0-1 1,-1 0-1,1 1 0,0-1 1,-1 1-1,1 0 0,-1 0 1,1 0-1,-5 0 0,4 0-8,0 0-1,0 1 1,0-1-1,0 1 0,0-1 1,0 1-1,0 0 0,0 0 1,1 0-1,-1 1 1,0-1-1,1 1 0,-1-1 1,1 1-1,-1 0 0,1 0 1,0 0-1,-1 0 0,1 1 1,0-1-1,1 0 1,-1 1-1,0 0 0,1-1 1,-1 1-1,1 0 0,0 0 1,0-1-1,-1 7 1,-2 6 21,2 0 1,0 0-1,0 0 1,2 24 0,0-37-38,0 1 0,0-1 1,0 0-1,1 0 0,-1 0 1,1 0-1,0 0 0,-1 0 1,1 0-1,0 0 0,0 0 1,0-1-1,1 1 0,-1 0 1,0-1-1,1 1 0,-1 0 1,1-1-1,-1 0 0,1 1 1,0-1-1,-1 0 0,1 0 1,0 0-1,0 0 0,0 0 1,0 0-1,0-1 0,0 1 1,0-1-1,0 1 0,0-1 1,3 1-1,-1-1-15,-1 0 0,1 1 0,-1-1-1,1-1 1,-1 1 0,1 0 0,-1-1 0,1 0 0,-1 0-1,1 0 1,-1 0 0,0 0 0,1-1 0,-1 1 0,0-1-1,0 0 1,0 0 0,0 0 0,3-4 0,6-10 32,0-1-1,-1-1 1,10-21 0,-5 9 83,-16 30-88,0 0-1,0 0 1,0 0 0,1 0 0,-1 0 0,0 0-1,0 0 1,0-1 0,0 1 0,0 0-1,0 0 1,0 0 0,1 0 0,-1 0-1,0 0 1,0 0 0,0 0 0,0 0 0,0 0-1,1 0 1,-1 0 0,0 0 0,0 0-1,0 0 1,0 0 0,0 0 0,1 0-1,-1 0 1,0 0 0,0 0 0,0 0 0,0 0-1,0 0 1,0 0 0,1 0 0,-1 0-1,0 1 1,0-1 0,0 0 0,0 0-1,0 0 1,0 0 0,0 0 0,0 0 0,1 0-1,-1 0 1,0 1 0,0-1 0,0 0-1,0 0 1,0 0 0,0 0 0,0 0 0,0 1-1,0-1 1,5 9 41,11 63 113,-14-55-117,1 0 1,2-1-1,-1 1 1,11 22-1,-10-36-32,-1-10 8,0-15 21,-4 21-31,3-16-75,-1-2 210,1 1 0,1-1 0,12-35 1,-15 50-122,1 1 0,-1-1 0,1 1 1,0 0-1,-1-1 0,2 1 1,-1 0-1,0 0 0,1 0 0,-1 1 1,1-1-1,0 1 0,0-1 0,0 1 1,0 0-1,0 0 0,0 0 1,1 0-1,-1 1 0,0 0 0,1-1 1,0 1-1,-1 0 0,1 1 0,0-1 1,5 0-1,18 1-190,18 0-139,-14 2-4897,-22-2-2545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5:18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 7700,'0'0'2529,"0"0"-358,0 0-581,0 0-616,0 0-454,-3 0-365,2-1-152,1 1-1,-1 0 1,1 0-1,0 0 0,-1 0 1,1 0-1,-1 0 1,1 0-1,-1 0 1,1 0-1,-1 0 1,1 0-1,0 1 1,-1-1-1,1 0 1,-1 0-1,1 0 1,0 0-1,-1 1 0,1-1 1,0 0-1,-1 0 1,1 1-1,0-1 1,-1 0-1,1 1 1,0-1-1,-1 0 1,1 1-1,0-1 1,-1 1-1,0 19 90,14 35 218,-6-28 20,-3-2-6,-1-1-1,-1 1 0,-1 0 1,-2 34-1,-1-45-206,0 0 0,-1 1-1,0-1 1,-1-1 0,0 1 0,-1 0 0,-1-1-1,-14 25 1,5-17-156,0 0 0,-30 32 0,43-51-171,0 0 0,0-1 0,0 1 0,0-1 0,0 0 0,0 0 0,0 1 0,0-1 0,-5 1 0,-12 2-5422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5:19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0 9396,'0'0'1393,"0"0"-72,-4 15 106,-15 47-365,-28 105 42,30-80-793,5 0 0,3 0 0,3 102-1,6-142-234,1-1 0,3 0 1,19 88-1,-21-127-67,32 105 33,-30-101-45,1 0 0,0 0 1,1-1-1,0 0 0,0 0 0,1 0 1,13 14-1,-17-22-88,-1-1 1,0 1-1,1 0 0,0-1 1,-1 0-1,1 0 0,0 1 1,-1-2-1,1 1 1,5 1-1,5-5-5304,-8-4-1523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5:35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1060 57 5699,'0'0'3214,"0"0"-1858,0 0 12,0 0-111,0 0-507,2 0 1365,-2-1 1185,-43-13-2984,-1 2-1,1 3 0,-2 1 0,1 1 0,-1 3 0,0 2 0,-76 6 1,112-2-318,0 1 0,0 0 0,0 0 0,1 1 0,-1 0 0,1 1 0,0 0 0,-9 7 0,-5 2-2,13-9 12,-47 28 19,-76 60 1,115-79-44,2 0 0,-1 1 0,2 1 0,0 0 1,1 1-1,1 0 0,0 1 0,-14 31 0,-20 55 36,-41 139 0,72-189-30,2 2-1,3 0 0,2 0 1,-1 87-1,9-137 6,1 0 1,-1 0-1,1 0 0,0 0 1,0-1-1,1 1 1,0 0-1,0-1 1,0 1-1,0-1 0,1 1 1,0-1-1,0 0 1,7 7-1,-3-4-9,1 0 1,0-1-1,1 0 0,0 0 0,0-1 1,0 0-1,12 5 0,5 1 7,0-1-1,0-2 1,1 0 0,0-2-1,54 8 1,-28-10 55,1-2-1,61-5 1,-91 0-64,0-2 0,-1 0 1,0-1-1,0-1 0,0-2 0,-1 0 1,0-1-1,-1-1 0,0-1 1,0-1-1,-1-1 0,-1-1 0,32-29 1,-23 16-16,-1-1 1,-2-2-1,0 0 1,-3-2-1,0-1 1,-2 0-1,25-57 1,-24 37 53,-2-1 1,-2-2 0,19-112 0,-26 85 14,-3-1 1,-5-93-1,-2 172-20,0-1 0,-1 1-1,0-1 1,0 0 0,-1 1-1,1 0 1,-1-1 0,0 1-1,-1 0 1,1 0-1,-1 0 1,0 0 0,-5-6-1,-2 0 210,-1 1-1,1 0 1,-21-14-1,-8-8-210,39 32-622,-1 5-7336,0 12-5427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5:37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1024 124 2945,'0'0'8612,"0"0"-5720,0 0-1571,0 0-238,-19-5 35,-2 0-790,-102-30 1206,98 27-1114,0 2 0,0 0 1,-1 2-1,-26-1 0,-105 4 30,145 2-399,1 0 0,-1 1 1,0 0-1,1 1 0,-21 9 1,-56 30-29,41-18 24,12-8-40,0 2 0,2 2 0,0 0 0,-41 37 0,64-49-16,0 1 0,0 1 0,1-1-1,1 2 1,0-1 0,0 1-1,1 0 1,1 1 0,-1-1 0,2 1-1,0 1 1,0-1 0,1 1 0,1-1-1,0 1 1,-2 20 0,3-10-9,1-1 0,1 0 0,1 0 1,1 0-1,1 0 0,1 0 0,1 0 0,1-1 1,0 0-1,2 0 0,10 22 0,1-10 9,1-1 0,2-1 0,0-1 0,3-1 0,0 0 0,2-2 0,0-2 0,2 0 0,1-2 0,1-1 0,1-1 0,0-2 0,2-1 0,0-2 0,55 18 0,-75-29-17,0-1-1,0-1 1,1-1-1,-1 0 1,1-1-1,-1 0 0,1-1 1,0-1-1,-1 0 1,1-1-1,-1-1 1,0 0-1,0-1 1,0 0-1,0-1 1,0-1-1,-1 0 1,13-9-1,12-14 5,0-2 1,-2-1-1,-2-3 1,0 0-1,-3-2 1,-1-1-1,-2-2 1,-2-1-1,-1-1 0,-2 0 1,-2-2-1,22-69 1,-35 82 35,0 0 0,-2 0 0,-2-1 0,-1 0 0,-1 1 0,-4-51 1,0 70 2,0 1 0,0-1 1,-1 1-1,-1-1 0,0 1 1,0 0-1,-1 0 0,-1 1 1,0-1-1,0 1 0,-1 1 1,0-1-1,-1 1 0,0 0 1,0 1-1,-1 0 1,0 0-1,-19-12 0,3 4 82,-1 1-1,-1 2 1,0 0-1,-1 2 1,0 1-1,-42-10 1,48 16-120,1 1 0,-1 0 1,-35 1-1,56 2 3,-1 0 1,1 0-1,0 1 1,-1-1-1,1 0 1,-1 0-1,1 1 1,0-1-1,-1 1 0,1-1 1,0 1-1,-1-1 1,1 1-1,0 0 1,0 0-1,-1 0 1,1-1-1,0 1 0,0 0 1,0 1-1,0-1 1,0 0-1,0 0 1,1 0-1,-1 0 1,0 1-1,0 1 0,-1 3-676,0 1-1,1-1 0,-1 1 1,2 0-1,-1 7 1,0-6-1183,-4 28-12807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6:28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0 13270,'0'0'848,"-71"94"-575,33-27 15,-1 8 176,2 4 384,1-4-768,10-7 0,9-10 80,9-10-63,8-12-194,0-7 97,0-10-496,4-12-1873,2-7-2257,-4-12-1777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57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1 227 14615,'0'0'1096,"0"0"-1128,20-2-64,65-11 125,-78 12 7,0-1-1,0 0 1,0 0-1,0-1 1,0 0-1,0 0 1,-1 0-1,1-1 1,-1 0-1,0 0 1,9-9-1,1 0 78,-12 10-87,-1 1-1,1-1 1,-1 0-1,0 0 1,0 0-1,0-1 1,-1 1-1,1-1 1,-1 1-1,0-1 1,0 0-1,2-5 1,-2 2 2,0-1 1,-1 0-1,0 0 0,-1 0 1,0-11-1,0 5 115,1 12-134,-1 0 1,0 0-1,0 0 0,0 0 0,0 0 0,0 0 0,-1 0 0,1 0 0,-1 0 0,1 0 0,-2-2 0,1 3 27,0 0 0,0 1 0,0-1 0,0 0 1,0 1-1,0-1 0,-1 0 0,1 1 0,0 0 0,0-1 0,-1 1 0,1 0 0,0 0 0,-1-1 0,1 1 0,0 0 0,-1 0 1,1 1-1,-2-1 0,1-1 20,-1 1 0,0 0 0,0 0 0,0 0-1,0 0 1,0 0 0,1 0 0,-1 1 0,0-1 0,0 1 0,1 0 0,-1 0 0,0 0 0,1 0 0,-1 1 0,1-1 0,-1 1 0,1-1 0,0 1 0,-1 0 0,1 0-1,0 0 1,0 0 0,0 0 0,1 0 0,-1 1 0,0-1 0,1 0 0,0 1 0,-1 0 0,0 4 0,-2 0-65,1 1 1,0 0 0,1 0-1,0 0 1,0 0-1,1 0 1,0 0-1,0 1 1,1 9-1,0-14-53,0 1 1,0-1-1,1 0 0,0 0 0,0 0 0,0 1 1,0-1-1,0 0 0,1 0 0,0 0 0,0 0 0,0-1 1,0 1-1,0-1 0,1 1 0,0-1 0,0 0 0,4 4 1,-1-2-366,1 0 1,0 0-1,0-1 1,1 0 0,-1-1-1,1 0 1,0 0-1,8 2 1,-3-3-1579,0 0 0,24 0 0,-23-2 849,-8 0 243,1 0 0,0 0 0,0 0 1,11-3-1,-16 3 857,-1-1-1,1 1 1,0-1-1,0 0 1,0 0 0,-1 0-1,1 0 1,-1 0 0,1 0-1,0 0 1,-1 0 0,0 0-1,1-1 1,-1 1-1,0-1 1,0 1 0,0-1-1,0 0 1,0 1 0,0-1-1,0 0 1,0-1 0,2-5-273,-2 6 770,0 0-1,0 0 0,0-1 0,0 1 0,0 0 0,0 0 0,-1-1 0,1 1 0,-1 0 0,0-1 1,0 1-1,0 0 0,0-1 0,0 1 0,0-1 0,-1 1 0,1 0 0,-1-1 0,1 1 1,-1 0-1,0 0 0,0 0 0,0-1 0,0 1 0,-1 0 0,1 0 0,-2-2 0,-5-4 492,7 6-792,-1 0 0,1 0 0,0 1 0,-1-1 0,1 1 0,-1 0 0,0-1 0,1 1 0,-1 0 0,0 0 0,0 0 0,0 0 0,0 0 0,0 0 0,0 1 0,0-1 0,0 1 0,0-1 0,0 1 0,-3 0 0,-66 0 1524,69 0-1648,0 0 0,0 0 0,0 1 0,0 0 0,0-1 0,1 1 0,-1 0 0,0 0 0,0-1-1,1 2 1,-1-1 0,1 0 0,-1 0 0,1 0 0,-1 1 0,1-1 0,0 1 0,-1-1 0,1 1 0,0-1 0,0 1 0,0 0-1,0-1 1,1 1 0,-1 0 0,0 0 0,1 0 0,-1 0 0,1 0 0,-1 1 0,-1 8-82,1 0 0,-1 0 0,2 18 1,0-28 61,0 0-24,0 1 0,0 0 1,1-1-1,-1 1 0,1-1 0,-1 1 1,1-1-1,-1 1 0,1-1 0,0 1 0,0-1 1,0 0-1,0 1 0,0-1 0,0 0 0,0 0 1,0 1-1,0-1 0,1 0 0,-1 0 0,0-1 1,1 1-1,-1 0 0,1 0 0,-1-1 1,1 1-1,-1 0 0,1-1 0,0 0 0,-1 1 1,1-1-1,-1 0 0,1 0 0,0 0 0,-1 0 1,4 0-1,-1 0-100,0 0 0,0-1 0,0 1 0,0-1 0,1 0 0,-1 0 0,0 0 0,0 0 0,-1-1 0,1 1 0,0-1 0,0 0 0,4-4 0,20-20 13,-26 23 177,-2 3 20,1 3-94,0-1 0,-1 0 0,1 1 0,0-1 0,0 0 0,0 0 0,0 0 0,1 0 0,-1 0 0,1 0-1,-1 0 1,1 0 0,2 2 0,8 11 69,-10-11-147,1 0-1,0 0 1,0 0 0,0 0-1,0 0 1,1-1-1,-1 0 1,1 0-1,0 0 1,0 0-1,0 0 1,0-1-1,1 1 1,-1-1 0,1-1-1,-1 1 1,1 0-1,0-1 1,-1 0-1,7 0 1,-11 0-55,0-1-1,1 0 1,-1 0 0,1 0 0,0 0-1,-1 1 1,1-1 0,-1 0 0,1 0-1,-1 0 1,1 0 0,-1 0 0,1 0-1,-1 0 1,1 0 0,-1-1 0,1 1-1,-1 0 1,1 0 0,-1 0 0,1-1-1,-1 1 1,1 0 0,-1 0 0,1-1-1,-1 1 1,1 0 0,-1-1 0,0 1-1,1 0 1,-1-1 0,0 1 0,1-1 0,-1 1-1,0-1 1,0 1 0,1-1 0,-1 1-1,0-1 1,0 1 0,0-1 0,0 1-1,1-1 1,-1 1 0,0-1 0,0 1-1,0-1 1,0 1 0,0-1 0,-1 1-1,1-2 1,0-13-6498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6:28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74 5587,'0'0'8243,"0"0"-6482,0 0 160,0 0-528,0 0-1201,0 0-192,-33-74-96,77 79 96,19 9-128,16 1-321,9 3-1840,-56-12-2817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6:28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1 166 14871,'0'0'1024,"0"0"-736,0 0-301,13 2-19,-5 0 23,-1-1-11,0 1 0,1-1 0,0 0 0,-1-1-1,1 0 1,0 0 0,-1-1 0,1 0 0,-1 0 0,1-1-1,8-3 1,-4 0-239,0-1-1,0-1 1,-1 0 0,0-1-1,19-16 1,-26 21 188,-1-1 0,1 1 0,0-1 0,-1 0 0,0 0 0,0 0 0,0-1 0,-1 1 0,1-1 0,-1 0 0,0 1 0,0-1 0,-1 0 0,1 0 0,-1 0 0,0-1 0,-1 1 0,1-6 0,-1 10 126,0 0 0,-1 0 1,1 1-1,0-1 0,-1 0 0,1 0 1,0 1-1,-1-1 0,1 0 0,-1 1 0,1-1 1,-1 0-1,0 1 0,1-1 0,-1 1 1,1-1-1,-1 1 0,0-1 0,0 1 1,1 0-1,-1-1 0,0 1 0,0 0 0,1 0 1,-1-1-1,0 1 0,0 0 0,0 0 1,0 0-1,-31-1 1262,25 1-1042,-1 0-173,0 0-1,1 0 1,-1 1-1,1 0 1,-1 0-1,1 1 1,-1 0-1,1 0 1,0 1-1,-8 4 1,11-4-65,0 0 0,0 0 0,0 0 0,0 1 0,1-1 0,0 1 0,-1 0 0,1 0 0,0 0 0,1 1-1,-1-1 1,1 1 0,0-1 0,0 1 0,0 0 0,-1 8 0,1-6-52,0 1-1,0-1 0,1 1 1,1 0-1,-1-1 1,1 1-1,0 0 0,1-1 1,0 1-1,0 0 1,1-1-1,3 12 0,-3-14-63,1 1-1,0-1 0,0 1 1,1-1-1,-1 0 0,1 0 1,0 0-1,1-1 0,-1 1 0,1-1 1,0 0-1,0 0 0,0-1 1,0 0-1,10 5 0,-14-8-19,36 15-2308,-8-12-2786,-10-3-981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6:29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301 62 5042,'0'0'3850,"0"0"-2487,0 0-245,0 0 0,0 0 3,0 0 151,-11-10-383,1 1-675,7 5-147,0 1 0,0-1 0,-1 1 0,0 0 0,1 0 0,-1 0-1,-1 0 1,1 1 0,0 0 0,0 0 0,-1 0 0,1 0 0,-1 0 0,0 1 0,0 0 0,1 0 0,-9 0 0,8 1 3,0-1 0,0 2-1,0-1 1,0 0 0,0 1 0,1 0 0,-1 0 0,0 0 0,-4 3-1,7-3-67,0 1 0,0-1 0,0 1 0,1 0 0,-1-1 0,0 1 0,1 0 0,0 0 0,-1 0 0,1 0 0,0 0 0,0 1-1,0-1 1,0 0 0,1 0 0,-1 1 0,1-1 0,-1 0 0,1 1 0,0 3 0,-2 6-10,1 0 1,0 0-1,1 0 1,0 0 0,1 0-1,0-1 1,1 1-1,1 0 1,-1 0-1,2-1 1,0 1-1,0-1 1,1 0-1,9 14 1,-3-10-94,-8-11 70,-1-1 0,1 0-1,-1 0 1,1 1 0,-1 0-1,0-1 1,-1 1 0,1 0 0,1 6-1,-17-9 262,0-2-198,1 1 0,1-2 0,-1 1 1,0-2-1,0 0 0,1 0 0,-1-1 1,1-1-1,0 0 0,0-1 0,-11-7 1,22 12-59,0 1 0,0-1 0,0 1 0,0-1 0,1 1 1,-1-1-1,0 0 0,0 1 0,1-1 0,-1 0 0,0 1 1,1-1-1,-1 0 0,1 0 0,-1 0 0,1 0 0,-1 0 1,1 0-1,0 0 0,-1 0 0,1 0 0,0-1 0,0 1-66,0 0-1,1 1 0,-1-1 0,0 0 0,1 0 0,-1 0 0,1 0 0,-1 1 0,1-1 0,-1 0 0,1 1 0,0-1 0,-1 0 0,1 1 0,0-1 0,-1 1 1,1-1-1,0 1 0,1-1 0,4-2-1046,0 0 0,1 0 0,-1 1 0,14-3 0,5 1-3357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6:29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7 944,'0'0'6462,"0"0"-4248,0 0-202,0 0 485,0 0-1003,3-2-728,-3 1-760,1 1-1,-1 0 1,0 0 0,0-1 0,0 1-1,0 0 1,1 0 0,-1 0 0,0-1-1,0 1 1,0 0 0,1 0 0,-1 0-1,0 0 1,0-1 0,1 1 0,-1 0-1,0 0 1,0 0 0,1 0 0,-1 0 0,0 0-1,0 0 1,1 0 0,-1 0 0,0 0-1,1 0 1,-1 0 0,0 0 0,0 0-1,1 0 1,-1 0 0,0 0 0,0 0-1,1 0 1,-1 0 0,0 1 0,0-1-1,1 0 1,-1 0 0,0 0 0,1 1-1,-3 15 153,-20 40 136,12-31-46,-25 77 64,-30 146 0,61-226-392,3-15-71,0-1 0,0 1 0,-1-1 0,1 1 0,-2-1 0,1 0 0,-6 10 0,8-15 124,0-1 0,0 0-1,0 0 1,-1 1 0,1-1 0,0 0 0,0 0 0,0 1 0,-1-1 0,1 0 0,0 0 0,0 1 0,-1-1 0,1 0 0,0 0 0,-1 0 0,1 0 0,0 0 0,0 0-1,-1 1 1,1-1 0,0 0 0,-1 0 0,1 0 0,0 0 0,-1 0 0,1 0 0,0 0 0,-1 0 0,1 0 0,0 0 0,-1 0 0,1-1 0,0 1 0,0 0-1,-1 0 1,1 0 0,0 0 0,-1 0 0,1-1 0,0 1 0,0 0 0,-1 0 0,1 0 0,0-1 0,0 1 0,0 0 0,-1 0 0,1-1 0,0 1 0,-9-17-55,9 17 82,-15-38 674,2-1 0,1 0 1,-7-48-1,19 87-636,0-1 0,0 1 0,0-1 1,0 0-1,0 1 0,0-1 0,0 0 0,0 1 0,0-1 1,0 0-1,0 1 0,0-1 0,0 1 0,1-1 0,-1 0 1,0 1-1,0-1 0,1 1 0,-1-1 0,1 1 1,-1-1-1,0 1 0,1-1 0,-1 1 0,1-1 0,-1 1 1,1-1-1,-1 1 0,1 0 0,-1-1 0,1 1 0,0 0 1,-1 0-1,2-1 0,24 0-211,-16 1 264,121-1-803,-71 1-4920,-44 0-5168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6:30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259 297 5394,'0'0'7535,"0"0"-5028,0 0-1527,-18-9-47,-58-30-55,73 37-838,-1 0 1,1 1-1,-1 0 0,1 0 0,-1 0 1,0 0-1,0 0 0,1 1 0,-1 0 1,0-1-1,0 1 0,0 1 0,1-1 1,-1 1-1,0-1 0,0 1 0,1 0 1,-1 0-1,0 1 0,1-1 0,-1 1 1,1 0-1,0 0 0,0 0 0,0 0 1,-1 0-1,2 1 0,-4 2 1,-1 3-39,1 0 0,0 0 1,0 1-1,1 0 1,0 0-1,0 0 1,-4 17-1,6-21-44,1 1 0,1 0 0,-1 0 0,1 1 0,0-1 0,1 0 0,-1 0 1,1 0-1,1 11 0,0-15-48,-1 0 1,1 0-1,-1 0 0,1 0 1,0 0-1,0 0 1,0 0-1,0 0 1,0 0-1,0 0 1,1 0-1,-1 0 1,1-1-1,-1 1 1,1-1-1,0 1 1,-1-1-1,1 1 1,0-1-1,0 0 1,0 0-1,0 0 0,0 0 1,0 0-1,0-1 1,0 1-1,0-1 1,0 1-1,3-1 1,1 1-146,0 0 1,0 0-1,0-1 1,0 0-1,0 0 0,0-1 1,0 0-1,0 0 1,-1 0-1,1-1 1,0 0-1,0 0 0,-1 0 1,8-4-1,-5 0 41,0 0-1,-1 0 0,1-1 0,-1 0 0,-1 0 0,1-1 1,-1 0-1,5-9 0,19-31 575,-2-2 0,-3-1 0,-1 0 0,30-105 0,-47 133 3305,-8 49-2311,1-25-1423,-21 141 375,11-84-289,-6 111 0,16-158-229,0 1 0,1-1 0,0 0-1,1 0 1,0 0 0,0 0 0,5 11 0,-5-18-87,0 0 0,0 0 1,1 0-1,0 0 1,0 0-1,0 0 0,0-1 1,0 1-1,1-1 0,-1 0 1,1 0-1,0 0 1,0-1-1,0 1 0,0-1 1,0 0-1,1 0 0,-1 0 1,5 0-1,0 1-189,0-2-1,-1 1 1,1-1-1,0 0 1,0-1-1,0 0 1,-1-1-1,1 0 1,0 0 0,0-1-1,-1 0 1,1 0-1,-1-1 1,0 0-1,11-5 1,-13 4 436,0 1 1,0-1 0,-1 0-1,0 0 1,1 0 0,-1-1-1,-1 0 1,9-11 0,-10 12 482,0-1-1,0 0 1,-1 1 0,0-1 0,0 0 0,0 0 0,-1-1 0,1 1 0,-1 0 0,-1-1 0,1 1 0,0-6 0,-2 9-194,1 0 1,0 1 0,0-1-1,-1 0 1,1 1 0,-1-1-1,1 1 1,-1-1 0,0 1-1,0-1 1,0 1 0,0-1-1,0 1 1,0 0 0,0-1-1,0 1 1,0 0 0,0 0-1,-1 0 1,1 0 0,0 0-1,-1 0 1,1 0 0,-1 1-1,1-1 1,-1 0 0,0 1-1,1-1 1,-1 1 0,1 0 0,-3-1-1,-2 0-7,-1 0 0,1 1 0,0 0 0,-1 0 0,1 0 0,0 0-1,-9 3 1,12-2-277,1 1-1,-1 0 1,1 0-1,0 0 0,-1 0 1,1 0-1,0 0 1,0 0-1,1 1 1,-1-1-1,0 1 0,1-1 1,0 1-1,-1 0 1,1-1-1,0 1 1,0 0-1,1 0 1,-1 0-1,1 0 0,-1 0 1,1 0-1,0 0 1,0 0-1,0 0 1,1 5-1,0-7-119,1 0-1,-1 0 1,0 0 0,0-1 0,0 1-1,1 0 1,-1-1 0,0 1 0,0-1-1,1 1 1,-1-1 0,1 0 0,-1 0-1,0 1 1,1-1 0,-1 0 0,1 0-1,-1 0 1,0-1 0,3 1-1,30-6-1713,-21-1 1410,-1 0-1,0-1 1,0 0 0,-1-1 0,0 0 0,-1-1-1,0 0 1,11-15 0,-27 40 1200,0 0-1,1 0 1,0 0-1,1 1 1,1 0-1,-2 28 1,5-43-777,1 1 0,-1-1 0,1 1 1,0-1-1,-1 1 0,1-1 0,0 0 0,0 1 0,0-1 1,0 0-1,0 0 0,0 0 0,0 0 0,0 0 1,1 0-1,-1 0 0,0 0 0,1 0 0,-1-1 0,0 1 1,1 0-1,-1-1 0,1 1 0,-1-1 0,1 0 1,0 1-1,-1-1 0,1 0 0,1 0 0,0 1-65,0-1-1,0 0 0,1 1 0,-1-1 1,0 0-1,0-1 0,0 1 0,0 0 1,0-1-1,0 0 0,0 0 0,0 0 1,0 0-1,0 0 0,4-3 0,6-10 138,0 0-1,-1-1 1,-1-1-1,0 0 1,-1 0 0,10-23-1,22-34-1511,-39 70 742,-1 0-4545,-2 3-281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6:32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0 11717,'0'0'2017,"0"0"-1488,0 0-529,0 0 144,-32 101-96,17-41-48,0 1 128,3-1-64,5-7-48,-1-5-16,4-9-64,2-8 16,2-11-1793,0-20-2369,0 0-1665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6:33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10197,'0'0'2577,"0"0"-800,0 0-1313,0 0-144,0 0-304,0 0 64,21 5-80,21 22 0,7 2 32,4 0 64,-3-3-96,-5 0-48,-5-4-1152,-9-5-1554,-29-15-1568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6:33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8900,'0'0'2684,"0"0"-2097,0 0-392,0 0 13,0 0-3,-2 17-79,-1-1-101,0-2-17,1 1 0,0-1-1,0 1 1,1-1 0,1 1 0,3 19 0,-3-33-101,1-1 1,-1 1 0,0-1 0,1 1 0,-1-1 0,1 1-1,0-1 1,-1 1 0,1-1 0,-1 1 0,1-1 0,0 0 0,-1 0-1,1 1 1,0-1 0,-1 0 0,1 0 0,0 0 0,-1 1-1,1-1 1,0 0 0,-1 0 0,1 0 0,0 0 0,0 0-1,1-1 1,20-2-2059,-15 0 1867,-1 0-1,1-1 0,-1 0 1,0 0-1,0 0 1,0-1-1,-1 0 0,0 0 1,8-9-1,40-57 163,-50 67 129,2-5 353,4-5 394,-6 12 1318,-2 9 2124,-8 173-3468,7-179-730,0-1 0,0 1 0,0 0 0,0 0 0,0 0-1,1 0 1,-1-1 0,0 1 0,0 0 0,1 0 0,-1 0 0,1-1-1,-1 1 1,0 0 0,1-1 0,0 1 0,-1 0 0,1-1 0,-1 1 0,1-1-1,0 1 1,-1-1 0,1 1 0,0-1 0,0 1 0,-1-1 0,1 0-1,0 1 1,0-1 0,0 0 0,-1 0 0,1 1 0,0-1 0,0 0-1,0 0 1,0 0 0,-1 0 0,1 0 0,0 0 0,0 0 0,1-1 0,1 1-4,-1-1 1,1 1 0,-1-1 0,1 0-1,-1 1 1,0-1 0,1 0 0,-1-1 0,0 1-1,1 0 1,-1-1 0,0 1 0,3-3-1,17-32 385,-18 29 100,-1 0-1,2 1 1,-1-1-1,1 1 0,6-7 1,-10 12-188,-1 1-177,0 1-101,1-1 0,0 0-1,-1 1 1,1-1 0,-1 1-1,1-1 1,0 1 0,-1-1-1,1 1 1,-1-1 0,0 1-1,1-1 1,-1 1 0,1 0-1,-1-1 1,0 1 0,1 0-1,-1 0 1,0-1 0,0 1-1,0 0 1,1-1 0,-1 1-1,0 0 1,0 0 0,0-1-1,0 1 1,-1 1 0,1 31 84,0-25-71,0 47 28,0-55-60,0 0 0,1 1 0,-1-1 0,0 0 0,0 1 0,0-1 0,1 0 0,-1 0 0,0 1 0,0-1 0,1 0 0,-1 0 0,0 0 0,1 1 0,-1-1 0,0 0 0,1 0 0,-1 0 0,0 0 0,1 0 0,-1 0 0,0 0 0,1 1 0,-1-1 0,0 0 0,1 0 0,-1 0 0,0 0 0,1-1 0,-1 1 0,0 0 0,1 0 0,-1 0 0,0 0 0,1 0 0,-1 0 0,0 0 0,1-1 0,-1 1 0,1 0 0,13-6-71,18-21 39,-28 23 30,1-1 0,0 0 0,0 1 0,0 0 0,1 0 0,-1 1 0,1 0 0,0 0 0,0 0 0,0 0 0,0 1 0,1 0 0,-1 0 0,0 1 0,1 0 0,10-1 0,-14 3-75,0 0 0,-1 0 0,1 0 0,0 1 0,-1-1 0,0 0 0,1 1 0,-1 0 0,0-1 0,0 1 0,0 0 0,0 0 0,0 0 0,2 3 0,13 12-1091,-7-11 349,0 0 0,0-1-1,20 8 1,-24-12 835,1 2 0,-1-1-1,0 1 1,0 0 0,0 0-1,-1 0 1,1 1 0,-1 0-1,1 0 1,-1 1 0,0-1 0,-1 1-1,1 0 1,-1 0 0,4 6-1,-2 2 593,0 0-1,-1 0 1,0 1 0,5 27-1,-3 25-3147,-7-56-3702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6:35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 11157,'0'0'1662,"0"0"-1227,0 0-286,0 0 190,0 0 411,0 0-120,2 5-449,0 0-138,-1-1 0,0 1 0,0 0 0,-1 0 0,1 0 0,-1 0 0,0 0 0,0-1 0,-1 1 0,0 0 0,-1 8 0,-22 59 219,13-43-200,-44 149 684,38-88-1440,10 0-3461,7-86 223,0-4-959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6:35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 11477,'0'0'545,"0"0"-417,0 0-64,-55 111 368,55-60 352,0 0-176,10-4-496,18-10-47,8-8 239,8-17-272,9-10 224,8-2 160,11-17-288,2-19-128,0-9-560,-53 23-2113,-11 5-5059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58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46 1345,'0'0'10778,"0"0"-7694,0 0-1665,0 0-293,0 0-88,0 0-312,3-10-537,1-21-103,-4 27-53,-4 22-24,-20 163 289,17-112-228,3 9-563,4-55-84,-2 0 0,-5 36-1,4-43-210,3-14 442,0 1 1,0-1-1,0 0 0,-1 0 1,1 0-1,-1 0 0,1 0 1,-1 0-1,0 0 1,-2 4-1,3-6 299,0 0-1,0 0 1,-1 0 0,1 0-1,0 0 1,-1 1 0,1-1-1,0 0 1,-1 0 0,1 0-1,0 0 1,-1 0 0,1 0-1,0 0 1,0 0 0,-1 0 0,1 0-1,0 0 1,-1 0 0,1 0-1,0 0 1,-1-1 0,1 1-1,0 0 1,0 0 0,-1 0-1,1 0 1,0 0 0,-1-1-1,1 1 1,-17-17-99,-84-143 3724,99 158-3449,0-1 1,0 1-1,1-1 1,-1 0-1,1 0 0,-1 1 1,1-1-1,0 0 1,0 0-1,0 0 0,1-1 1,-1 1-1,1-3 1,0 3 248,0 3-239,0 0-334,9 1 149,1 0 0,-1 0-1,15 4 1,-14-3 35,0 0 0,0 0 0,16 0 0,-8-4 30,-11 1-5,-1 1-1,0-1 1,0 1-1,1 0 1,-1 0 0,0 1-1,1 0 1,11 3-1,-10 1 11,-7-4-25,0 0 0,1 0-1,-1 0 1,0-1 0,1 1-1,-1 0 1,1-1 0,-1 1-1,1-1 1,-1 0 0,1 1-1,-1-1 1,3 0 0,-4 3-50,0 31 220,-1-25-125,1 0 1,0 0-1,1 0 0,2 10 1,-2-15-60,1 0 1,-1 0-1,1-1 0,0 1 1,0 0-1,1-1 0,-1 0 0,1 1 1,-1-1-1,6 4 0,1 7-475,-8-13 406,-1-1 0,0 1-1,1 0 1,-1 0 0,1 0 0,0 0 0,-1 0 0,1-1 0,0 1-1,-1 0 1,1 0 0,0-1 0,0 1 0,0-1 0,-1 1 0,1-1-1,0 1 1,0-1 0,0 1 0,0-1 0,0 0 0,0 1 0,0-1-1,0 0 1,0 0 0,0 0 0,2 0 0,1 0-222,-1 0 1,1-1 0,0 1 0,0-1-1,0 0 1,-1 0 0,1 0-1,-1-1 1,1 1 0,6-5 0,-8 5 263,-1 0 1,1 0 0,0-1 0,-1 1-1,1-1 1,0 0 0,-1 1-1,0-1 1,1 0 0,-1 0 0,0 0-1,0 0 1,0 0 0,0 0 0,-1 0-1,1 0 1,0 0 0,-1 0 0,1 0-1,-1-1 1,0-2 0,1 5 159,-1-1 0,0 1 0,1 0 0,-1-1 0,1 1 0,-1 0 0,0 0 0,1 0 0,-1-1 0,1 1 0,-1 0 0,1 0 0,-1 0 0,1 0 0,-1 0 0,1 0 0,-1 0 0,1 0 0,-1 0 0,1 0 0,-1 0 1,1 0-1,-1 0 0,0 1 0,1-1 0,-1 0 0,1 0 0,-1 0 0,1 1 0,-1-1 0,0 0 0,1 1 0,0 7-233,1 0 0,0 0 0,0 0 0,0 0 0,1-1 0,0 1 0,0-1 0,1 0 0,0 0 0,0 0 1,9 11-1,-10-16-3314,-3-2-1821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6:42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28 112,'0'0'11592,"0"0"-8350,0 0-2335,0 0-409,0 0 76,0 0-168,-4-4-286,4 3-122,-1 1 0,1-1 0,-1 1 0,0-1 0,1 0 0,-1 1 1,1-1-1,0 0 0,-1 0 0,1 1 0,0-1 0,-1 0 0,1 0 0,0 0 1,0 1-1,0-1 0,-1 0 0,1 0 0,0 0 0,0 0 0,0 1 1,0-1-1,1 0 0,-1-1 0,2 1-5,-1 1 0,1-1 0,0 1 0,-1-1 0,1 1 0,0-1 1,0 1-1,0 0 0,-1 0 0,1 0 0,0 0 0,0 0 0,0 1 0,-1-1 0,5 2 0,16 3 48,0 2-1,0 0 1,-1 2-1,0 0 1,0 1 0,-1 2-1,-1 0 1,0 1-1,25 21 1,3 9 15,-1 2 1,-3 2 0,51 72 0,-78-95-2253,-7-8-2860,-9-15 881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6:42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310 0 1153,'0'0'9209,"0"0"-7232,0 0-1585,4 16 211,5 22-286,-2 1-1,3 58 1,-9-62-26,0-15-17,0 1 1,-2 0 0,-5 35-1,5-50-187,-1 1 1,0 0-1,-1-1 0,1 1 0,-1-1 1,0 0-1,-1 0 0,1 0 0,-1 0 1,-1-1-1,1 0 0,-1 0 0,1 0 1,-2 0-1,-5 5 0,3-5 73,0 0-1,0-1 1,-1 1 0,1-2-1,-1 1 1,0-1-1,0 0 1,0-1 0,-16 2-1,-5-1 552,-50-2-1,43-2-269,33 1-340,3 0-84,-1 1-1,1-1 0,0 0 0,0 0 0,0 0 0,0-1 0,0 1 1,0 0-1,0 0 0,0 0 0,0-1 0,0 1 0,0-1 0,0 1 1,0-1-1,0 1 0,-1-2 0,2 2-43,0 0-77,0 0-112,0 0-478,8 7-7803,-5 0 365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7:34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859 103 64,'0'0'1579,"0"0"3701,0 0-2407,0 0-1771,0 0-136,0 0 101,-2-6-437,-8-20-179,9 24-286,-1 0-1,0-1 1,0 1 0,0 0 0,0 0 0,-1 0 0,1 0-1,0 0 1,-1 0 0,1 1 0,-1-1 0,0 1-1,1 0 1,-1 0 0,-4-2 0,-1 0 212,-9-4-226,0 1-1,-1 1 0,0 0 0,0 1 0,-26-2 0,-94 2 57,114 4-165,15 1-39,0 1 0,0 1 1,0-1-1,0 1 0,1 1 0,0 0 0,-1 0 0,1 0 0,-7 6 0,-21 11-36,-1-4 36,2 2 0,-37 25 0,59-35-1,1 1 0,0 0 0,1 0 0,0 1 0,1 0 0,0 1-1,1 0 1,-13 23 0,4-5 45,-36 47 0,23-36-18,29-36-35,-1 0 0,1 0-1,0 0 1,0 0 0,0 1 0,1-1-1,-1 1 1,1-1 0,1 0 0,-1 1 0,1-1-1,0 1 1,0 0 0,2 7 0,-1-6 3,0 0 0,1 1 1,0-1-1,0 0 0,0 0 1,1 0-1,0 0 0,0 0 1,1-1-1,4 7 0,7 3 10,1 0 0,0-1 0,1 0-1,0-1 1,1-1 0,36 19 0,-19-14 31,1-2 0,0-1 0,40 10 0,-35-15-15,0-2 0,0-2 0,1-1 0,53-1 0,-84-6-9,0 0 1,0 0-1,0-1 1,-1 0-1,1-1 0,-1 0 1,0-1-1,13-7 0,18-8 23,-26 14-28,0-2 0,0 0 0,0 0 0,-1-1 0,0-1 0,-1 0 0,0-1 0,0-1 0,-1 0 0,-1 0 0,0-1 0,15-25 0,-16 23 39,-2-1 0,0 1 0,-1-2 0,0 1 0,-1-1 0,-1 0 0,-1 0 0,0 0 0,-2-1 0,0 1 0,0-1 0,-2-21 0,0-2 247,2 20-206,-2-1-1,-1 1 1,0 0-1,-1 0 1,-2 0 0,-8-30-1,10 45-48,-1 1 0,0-1 0,0 0 0,0 1 0,-1-1 0,0 1 0,0 0-1,0 1 1,-1-1 0,1 1 0,-1-1 0,0 1 0,-1 1 0,1-1 0,-1 1 0,1 0-1,-1 0 1,0 1 0,0-1 0,-13-2 0,-18-1 67,0 2 1,0 1-1,-40 2 1,76 1-156,0 1 0,0-1 1,1 1-1,-1-1 1,0 1-1,0-1 1,0 1-1,1-1 0,-1 1 1,0 0-1,0-1 1,1 1-1,-1 0 1,1 0-1,-1-1 0,1 1 1,-1 0-1,1 0 1,-1 0-1,1 0 1,0 0-1,-1 0 1,1 0-1,0 0 0,0-1 1,0 1-1,0 2 1,-3 28-5827,3-24-1082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7:57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11381,'0'0'1246,"0"0"-955,0 0-168,0 0 55,0 0-23,0 0-96,0 0-8,15-3 103,75-11 1167,114-3 0,106 11-828,-308 7-2505,-2 2-4025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7:58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6 656,'0'0'6867,"0"0"-4020,0 0-1308,0 0 305,0 0-446,0 0-1379,1 0-1,-1 0 1,0-1-1,0 1 1,0 0 0,0 0-1,0 0 1,0 0-1,0 0 1,0-1-1,0 1 1,0 0 0,0 0-1,0 0 1,0 0-1,0 0 1,0-1 0,0 1-1,0 0 1,0 0-1,0 0 1,0 0 0,0-1-1,0 1 1,0 0-1,0 0 1,0 0 0,0 0-1,0 0 1,-1 0-1,1-1 1,0 1 0,0 0-1,0 0 1,0 0-1,0 0 1,0 0 0,0 0-1,-1 0 1,1 0-1,0 0 1,0-1 0,0 1-1,0 0 1,0 0-1,-1 0 1,1 0 0,0 0-1,0 0 1,0 0-1,0 0 1,-1 0-1,1 0 1,0 0 0,0 0-1,0 0 1,0 0-1,0 0 1,-1 0 0,1 0-1,0 1 1,0-1-1,0 0 1,0 0 0,0 0-1,-1 0 1,-3 1-6,0 0-1,0 0 1,0 0 0,0 0-1,0 1 1,0 0 0,0 0 0,1 0-1,-8 5 1,-34 30-10,19-14 70,-29 10-62,44-27 14,-1 1 1,1 0-1,1 0 0,-1 1 0,-9 10 0,19-17-40,1 0 0,-1 0-1,0 0 1,1 0-1,-1 0 1,1 0-1,-1 1 1,1-1 0,-1 0-1,1 0 1,0 1-1,0-1 1,0 0 0,-1 0-1,1 1 1,1-1-1,-1 0 1,0 1 0,0-1-1,0 0 1,1 0-1,-1 1 1,0-1 0,1 0-1,-1 0 1,2 2-1,0 1 7,0-1 1,0 1-1,0-1 0,1 1 0,0-1 1,4 5-1,11 7 66,1 0-1,0-1 1,0-1 0,2 0 0,-1-2 0,42 17-1,-26-23 515,-21-5-2977,-9 0-121,-6 0-4222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8:31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12 142 9925,'0'0'1374,"0"0"-518,0 0-363,0 0-170,0 0-229,0 0 23,-3 1 22,-5 4-81,10-1 104,21 0 392,50-3 870,-58-1-1088,49-1 594,-1-3-1,69-13 0,-101 12-647,513-86 1480,-162 61-1233,2 29 2,-170 3-279,60-1 7,829-10 859,-453 7-865,-549 8-173,-1 4-1,0 5 1,134 37-1,-166-37-92,-41-10-5,-1 1 1,0 1 0,28 12-1,-53-18-236,-1 0 0,1-1 0,-1 1 0,0 1 0,1-1 0,-1 0 0,0 0 0,0 0 0,0 0-1,0 0 1,0 0 0,0 0 0,0 0 0,0 0 0,0 0 0,-1 2 0,0 2-6165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7:48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4530,'0'0'0,"0"0"-1505,0 0-928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7:48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10565,'0'0'1801,"0"0"-611,0 0-187,0 0-123,0 0-213,0 0-661,0 0 0,0 0 0,0 1 0,-1-1 0,1 0 1,0 0-1,0 1 0,0-1 0,0 0 0,0 0 0,0 0 0,0 1 0,0-1 0,0 0 0,0 0 0,0 1 0,0-1 0,0 0 1,0 0-1,0 1 0,0-1 0,0 0 0,0 0 0,0 1 0,0-1 0,0 0 0,1 0 0,-1 0 0,0 1 0,0-1 0,0 0 1,0 0-1,0 0 0,1 1 0,-1-1 0,0 0 0,0 0 0,0 0 0,1 0 0,-1 0 0,0 0 0,0 1 0,1-1 0,-1 0 1,0 0-1,0 0 0,0 0 0,1 0 0,-1 0 0,0 0 0,0 0 0,1 0 0,-1 0 0,12 3 88,1 0 0,-1 0-1,0-2 1,1 1 0,-1-2-1,15 0 1,1 1 205,448 4 2398,-358-5-2696,-118 0-65,1 0 1,-1 0 0,0 0-1,0 0 1,1 0 0,-1 0 0,0 0-1,0 0 1,0 0 0,1 0-1,-1 0 1,0 0 0,0-1-1,0 1 1,1 0 0,-1 0 0,0 0-1,0 0 1,0 0 0,0-1-1,1 1 1,-1 0 0,0 0 0,0 0-1,0-1 1,0 1 0,0 0-1,0 0 1,1 0 0,-1-1 0,0 1-1,0 0 1,0 0 0,0-1-1,0 1 1,0 0 0,0 0 0,0-1-1,0 1 1,0 0 0,0 0-1,0 0 1,0-1 0,-1 1 0,1 0-1,0-1 1,0-2-858,0-10-5025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7:49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2 6339,'0'0'2468,"0"0"-1158,0 0-110,0 0-5,0 0-269,0-2 559,-6 5-966,-24 24-29,-1 2-300,-61 44-1,80-65-184,1 1 0,0 0 0,0 0-1,1 1 1,0 1 0,1 0 0,-14 20-1,20-25-15,-1 0 0,0 0 0,1 1 0,0 0 0,1-1-1,0 1 1,0 0 0,0 0 0,1 0 0,0 1-1,0-1 1,0 0 0,1 0 0,0 0 0,1 1 0,2 12-1,-1-15 14,1 0-1,-1 0 1,1 0-1,0 0 1,0-1-1,0 1 0,1-1 1,0 0-1,0 0 1,0 0-1,0-1 0,0 1 1,1-1-1,-1 0 1,6 3-1,13 6 149,43 17-1,-62-28-126,4 2-481,17 8 1402,-24-10-1275,-1-1-1,1 1 1,-1-1 0,1 1 0,-1-1-1,1 1 1,-1-1 0,1 1 0,-1 0-1,0-1 1,1 1 0,-1 0 0,0-1-1,1 1 1,-1 0 0,0-1-1,0 1 1,0 0 0,1 1 0,-1 0-9842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8:12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10053,'0'0'1016,"0"0"-867,0 0-7,0 0 61,15-2 360,-5-1-371,-7 2-128,0-1 0,1 1 0,-1 0 0,1 1 0,-1-1 0,1 0 0,-1 1 0,1 0 0,-1 0 0,1 0 0,-1 0 0,1 1 0,0-1 0,-1 1 0,0 0 0,1 0 0,-1 0 0,1 0 0,-1 1 0,0-1 0,0 1 0,0 0 0,0 0 0,3 3 0,5 8 146,0 1 0,-1 0 0,-1 1 1,-1 0-1,0 1 0,0-1 0,-2 1 0,0 1 0,4 17 0,-5-13-709,-1 1 0,-1 0 0,1 38-1,-4-60 442,0 0-72,0 1-1,0-1 1,0 0 0,0 0 0,0 1 0,0-1 0,0 0 0,1 0 0,-1 1 0,0-1 0,0 0 0,-1 0 0,1 0 0,0 1 0,0-1-1,0 0 1,0 0 0,0 1 0,0-1 0,0 0 0,0 0 0,0 0 0,0 1 0,-1-1 0,1 0 0,0 0 0,0 0 0,0 0 0,0 1-1,0-1 1,-1 0 0,1 0 0,0 0 0,0 0 0,0 0 0,-1 1 0,1-1 0,0 0 0,0 0 0,-1 0 0,1 0 0,0 0 0,0 0 0,0 0-1,-1 0 1,1 0 0,0 0 0,0 0 0,-1 0 0,1 0 0,0 0 0,-1 0 0,-9 0-4827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58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7427,'0'0'2340,"0"0"-1644,0 0-106,0 0 154,0 0-85,12 2 667,-11 0-1229,0 0-1,0 1 0,-1-1 1,1 0-1,-1 1 1,0-1-1,1 0 0,-1 1 1,0-1-1,0 0 0,-1 1 1,0 2-1,1 4 95,-1 3-3,1-9-162,-1 0 0,1 0 0,0 0 1,0 0-1,0 0 0,1 0 0,-1 0 0,1 0 1,-1 0-1,1 0 0,0 0 0,0 0 1,0 0-1,1-1 0,-1 1 0,1 0 0,-1-1 1,1 1-1,3 3 0,-5-6-22,1 0 0,-1 1 0,0-1 0,1 0 0,-1 0 0,0 1-1,0-1 1,1 0 0,-1 0 0,0 0 0,1 1 0,-1-1 0,1 0 0,-1 0 0,0 0 0,1 0 0,-1 0 0,0 0 0,1 0-1,-1 0 1,1 0 0,-1 0 0,0 0 0,1 0 0,-1 0 0,0 0 0,1 0 0,-1 0 0,1 0 0,-1 0 0,0-1 0,1 1 0,-1 0-1,0 0 1,1 0 0,-1-1 0,0 1 0,0 0 0,1 0 0,-1-1 0,0 1 0,0 0 0,1-1 0,-1 1 0,0 0 0,1-1 0,10-20 396,-9 16-331,-1 4-64,0-4 14,1 1-1,0 0 0,1 0 1,-1 1-1,1-1 1,4-4-1,-5 6-21,-1 1 1,1 0-1,0 0 1,0 0-1,0 0 1,0 0-1,0 0 0,1 0 1,-1 1-1,0-1 1,0 1-1,0-1 1,1 1-1,-1 0 1,4 0-1,22 0-1239,-13 0-2468,-12 0-628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8:13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33 2737,'0'0'6835,"0"0"-6579,0 0-143,0 0-49,0 0 384,-32 120 400,54-88-176,12-6-15,10-9 607,5-12-415,7-5-337,-3 0-176,0-25-240,-6-13 336,-5-10-432,-10-5-1392,-15 2-3330,-17 34-2978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8:14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1 325 12406,'0'0'-350,"0"0"486,17-3 160,-2 1-255,-5 1-28,0-1 0,-1 0 0,1 0 0,-1-1 0,0 0 0,0 0 0,0-1 0,0 0 0,15-11 0,-2-1-21,-1-1-1,20-21 1,-35 32 19,0 0 0,-1 0-1,0 0 1,0 0 0,-1-1 0,0 0-1,0 0 1,0 0 0,-1-1 0,0 1-1,2-12 1,-4 18 44,-1 1 0,0-1 0,0 0-1,0 0 1,0 1 0,0-1 0,0 0 0,0 0 0,0 1-1,0-1 1,0 0 0,0 0 0,0 1 0,0-1-1,-1 0 1,1 1 0,0-1 0,-1 0 0,1 1 0,0-1-1,-1 0 1,1 1 0,-1-1 0,1 1 0,-1-1 0,1 1-1,-1-1 1,1 1 0,-1-1 0,-1 0 0,1 1 63,-1-1 0,0 1 0,1 0-1,-1 0 1,0 0 0,1 0 0,-1 0 0,0 0 0,1 0 0,-1 1 0,0-1 0,1 1 0,-3 0 0,2 0-119,0 0 0,0 0 0,0 1 0,0-1 0,0 0 0,1 1 1,-1-1-1,1 1 0,-1-1 0,1 1 0,0 0 0,-1 0 0,1 0 0,-2 3 0,-12 34-41,13-31 26,-4 12 18,1 0-1,2 0 1,0 0-1,1 0 1,0 0-1,4 38 1,-2-55-102,0 1 0,1 0 0,-1 0 0,1-1 1,0 1-1,0-1 0,0 1 0,1-1 0,-1 1 0,1-1 1,0 0-1,0 1 0,0-1 0,0 0 0,0 0 1,1-1-1,-1 1 0,1 0 0,0-1 0,0 0 0,0 1 1,0-1-1,0 0 0,1-1 0,-1 1 0,0-1 0,7 3 1,3-1-708,0 0 0,0-1 0,1 0 0,-1-1 0,1-1 0,18-1 0,-27 1 718,0-1 0,-1 0 0,1 0 0,0 0-1,-1 0 1,1-1 0,-1 0 0,0 0 0,1 0 0,-1 0 0,0-1 0,0 1 0,0-1 0,-1 0 0,1-1 0,-1 1 0,0 0-1,1-1 1,2-4 0,-2 2 204,-1-1 0,1 1 0,-1-1 0,0 1 0,0-1 0,-1 0 0,0 0-1,0 0 1,-1 0 0,0 0 0,1-14 0,-2 20 15,-1-1-1,1 1 1,0 0-1,0 0 1,-1 0 0,1 0-1,-1 0 1,1 0-1,-1 0 1,1 0 0,-1 0-1,1 0 1,-1 0-1,0 0 1,0 0-1,1 1 1,-1-1 0,0 0-1,0 0 1,0 1-1,0-1 1,0 0 0,0 1-1,0-1 1,0 1-1,0 0 1,0-1 0,0 1-1,-1 0 1,1 0-1,0-1 1,0 1 0,-2 0-1,-41 2 2770,43-1-2889,-1 0-1,0 0 1,1 0 0,-1 0 0,1 0 0,0 0 0,-1 0 0,1 0 0,0 1 0,0-1 0,0 1 0,0-1 0,0 1 0,0-1 0,0 1-1,0-1 1,1 1 0,-1 0 0,1 0 0,-1-1 0,1 1 0,0 0 0,-1 2 0,0 0-19,1 0 1,-1 0 0,1 0-1,-1 0 1,1 0 0,1 0-1,-1 0 1,0 0 0,2 6-1,0-8-80,-1-1-1,1 0 1,-1 0-1,1 0 1,-1 0-1,1 0 1,-1 0-1,1-1 1,0 1-1,0 0 1,-1-1-1,1 1 1,0-1-1,0 0 1,0 0-1,-1 0 1,1 0-1,0 0 1,0 0-1,3 0 1,2-1-232,-1 1 0,1-1 0,0 0 0,10-4 0,1 0 972,-11 12 1212,4 12-1594,-6-14-255,-1-1-1,1 1 1,-1-1 0,1 0 0,0 0 0,1-1-1,-1 1 1,1-1 0,10 4 0,-13-6-142,0 0 0,0 0 1,0 0-1,0-1 0,0 1 1,0-1-1,1 0 0,-1 0 1,0 0-1,0 0 0,0 0 1,0-1-1,0 1 0,0-1 1,0 0-1,0 0 0,0 0 1,0 0-1,0-1 0,0 1 0,-1-1 1,5-3-1,-1-1-279,1-1 0,-2 1 0,1-1 0,-1-1 0,0 1 0,0-1 1,6-16-1,22-65-1382,-29 77 1793,35-130 1648,-35 120 511,-1 0-1,1-32 1,-3 102-51,0-17-1924,-1-1 0,-1 1 0,-2 0 0,-7 37 0,5-50-567,2-1 1,0 1-1,-1 36 0,7-53 291,0 0 0,0 0 0,0-1 0,0 1 0,0-1 0,0 1 0,0-1 0,0 0 0,0 0 0,0 0 0,4-1 0,-1 1 85,113 0 440,-119 0-419,0 0-1,1 0 0,-1 0 1,0 0-1,0 0 0,1 0 1,-1 0-1,0 0 0,0 0 1,1 0-1,-1 1 0,0-1 1,0 0-1,0 0 1,1 0-1,-1 0 0,0 1 1,0-1-1,0 0 0,1 0 1,-1 0-1,0 1 0,0-1 1,0 0-1,0 0 0,0 1 1,0-1-1,0 0 0,0 0 1,0 1-1,1-1 0,-1 0 1,0 0-1,0 1 1,0-1-1,0 0 0,-1 0 1,1 1-1,0-1 0,0 0 1,0 1-1,0-1 0,0 0 1,0 0-1,0 0 0,0 1 1,0-1-1,-1 0 0,1 1 1,-10 13 587,1-9-618,1 1 0,-2-1 0,1-1 0,-1 0 0,1 0 0,-17 3 0,24-7-2479,2 0-3910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8:14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0 149 13526,'0'0'2223,"0"0"-1853,0 0-380,17 2 82,5 2-60,-1-1-14,-1-1-1,30-1 1,-43-1 5,-1-1-1,0-1 1,1 1 0,-1-1-1,0 0 1,0 0 0,0-1-1,0 0 1,0 0 0,0 0-1,-1-1 1,0 1 0,1-1-1,-2-1 1,1 1 0,0-1-1,-1 0 1,0 0 0,0 0-1,0 0 1,-1-1 0,0 0-1,0 1 1,0-1 0,0 0-1,-1-1 1,0 1 0,-1 0-1,1-1 1,-1 1 0,0-12-1,-2 17 50,1 0 0,-1 0 0,1 0 0,-1 0 0,0 0 0,0 0-1,0 0 1,0 1 0,1-1 0,-1 0 0,0 1 0,0-1-1,0 0 1,0 1 0,-1-1 0,1 1 0,0 0 0,0-1 0,0 1-1,0 0 1,0 0 0,0-1 0,-1 1 0,1 0 0,0 0 0,0 0-1,0 1 1,-2-1 0,0 0 12,0 0-1,0 0 0,0 0 1,0 0-1,0 1 1,-1-1-1,1 1 1,0 0-1,0 0 1,0 0-1,-3 2 0,3 1-62,-1-1-1,1 1 0,0 1 0,0-1 0,1 0 0,-1 1 0,1-1 0,0 1 0,0 0 0,1 0 0,-1 0 1,1 0-1,0 0 0,0 6 0,-2 14-12,1 36 1,2-56-45,0 0 0,0 0 0,1 0 0,-1-1 0,1 1 0,0 0 0,1 0 0,-1-1 0,5 9 0,-5-11-23,1 1 0,0-1-1,0 0 1,0 1 0,0-1 0,0 0 0,0 0 0,0-1 0,1 1-1,-1 0 1,1-1 0,-1 1 0,1-1 0,-1 0 0,1 0 0,0 0-1,5 1 1,17 1-1701,-12-3-1625,-7 0 1374,6 0-3745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8:15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0 312 15047,'0'0'835,"0"0"-683,0 0-139,19-6-18,0 0 3,-4 2 1,0-1-1,0 0 1,0-1 0,-1-1 0,0 0 0,17-13-1,-20 13 10,-1-1 0,0 0 0,0-1-1,-1 0 1,0-1 0,-1 0-1,0 0 1,0-1 0,-1 0 0,0 0-1,-1-1 1,-1 1 0,0-1 0,0-1-1,-1 1 1,-1-1 0,0 1 0,-1-1-1,2-22 1,-5 35-1,1-1 1,0 0-1,-1 1 0,1-1 0,0 1 1,-1-1-1,1 1 0,-1 0 1,1-1-1,-1 1 0,1-1 0,-1 1 1,1 0-1,-1-1 0,1 1 1,-1 0-1,0-1 0,1 1 0,-1 0 1,0 0-1,1 0 0,-1 0 0,1 0 1,-1 0-1,0 0 0,1 0 1,-1 0-1,0 0 0,1 0 0,-1 0 1,0 0-1,1 0 0,-1 0 1,1 1-1,-1-1 0,0 0 0,1 1 1,-2-1-1,-1 1-6,0 0 1,-1 0 0,1 1-1,0-1 1,0 1-1,-1-1 1,-3 4-1,-9 14-22,0 0 0,2 1-1,0 0 1,1 2 0,-19 40-1,20-37 25,-2 3 34,-13 36 0,24-56-26,0 1-1,1-1 0,0 0 1,0 1-1,1-1 1,1 1-1,-1 0 1,1-1-1,2 14 1,-2-21-17,1 1 0,-1-1 0,1 0 0,-1 0 0,1 0 1,0 1-1,-1-1 0,1 0 0,0 0 0,0 0 0,0 0 1,0 0-1,0 0 0,0-1 0,0 1 0,0 0 0,0 0 1,0-1-1,0 1 0,1-1 0,-1 1 0,0-1 0,0 1 1,1-1-1,-1 0 0,2 1 0,40 0-843,-32-1 303,-1 0-13,-6 1 46,0-1-1,1 0 0,-1 0 1,0-1-1,1 1 1,-1-1-1,0 0 0,1 0 1,-1 0-1,0-1 1,0 1-1,6-4 1,9-10-6739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8:15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31 3938,'0'0'4490,"0"0"-947,0 0-1041,0 0-1208,0 0-512,0 0-313,-12-5-82,-40-16-147,51 21-241,-1-1 0,0 0 0,1 1 0,-1-1 0,0 1 0,0-1 0,0 1 0,0 0 0,1 0 0,-1 0-1,0 0 1,0 0 0,0 0 0,0 0 0,0 1 0,1-1 0,-1 1 0,0-1 0,0 1 0,1 0 0,-1 0-1,0 0 1,1 0 0,-1 0 0,1 0 0,-1 0 0,1 0 0,-1 0 0,1 1 0,0-1 0,0 1 0,0-1 0,0 1-1,0-1 1,0 1 0,0 0 0,0-1 0,1 1 0,-2 3 0,0 5-19,0 0 0,0 0 0,1 0 0,0 0 0,1 15 0,0-20 18,6 166 154,-8-170-111,0-1 0,0 1 0,1 0-1,-1-1 1,0 1 0,0-1 0,0 1 0,0-1 0,0 0 0,0 0-1,0 0 1,1 0 0,-1 0 0,-3-1 0,3 1 45,-18 1 66,15 0-243,0-1 0,0 1 0,0-1 0,-1 0 0,1 0 0,0-1 0,0 0-1,0 1 1,-1-2 0,1 1 0,0-1 0,0 1 0,-8-6 0,9 4-4039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8:44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28 435 8228,'0'0'1222,"0"0"178,0 0 188,0 0 39,0 0-520,0 0-469,-5 1-241,-13 2-333,14-2-186,23-14-94,6-8 330,-2-1 0,0-1-1,29-39 1,52-87-124,-12 16-486,-90 130 482,-2 2 11,0 0 0,1 1-1,-1-1 1,1 0 0,-1 0-1,1 0 1,-1 1 0,1-1-1,-1 0 1,1 1 0,0-1-1,-1 0 1,1 1 0,0-1-1,0 1 1,-1-1 0,1 1 0,0 0-1,1-1 1,-2 12-64,-4 58 228,-4 0 1,-2 0-1,-22 73 0,-2 18 144,24-102-261,3 1-1,0 65 1,8-117-591,2-8-1910,2-13-4701,-4-11 1256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8:46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156 199 8916,'0'0'1505,"0"0"-451,0 0-601,-1-15-133,0 4-252,0 6-50,0 0 0,0 0 0,1 1 1,-1-1-1,1 0 0,0 0 0,1 1 0,-1-1 1,1 0-1,0 0 0,0 1 0,1-1 0,-1 1 1,1-1-1,0 1 0,0 0 0,1-1 1,3-5-1,2 1 20,1 0-1,-1 0 1,1 0 0,17-12-1,-22 19-35,1-1-1,-1 1 0,0-1 1,1 1-1,0 0 0,-1 1 0,1-1 1,0 1-1,0 0 0,0 0 1,0 1-1,0-1 0,0 1 1,9 1-1,-13-1 4,1 1 0,-1-1 0,0 1 0,0 0 1,1 0-1,-1-1 0,0 1 0,0 0 0,0 0 0,0 0 0,0 0 1,0 1-1,0-1 0,0 0 0,0 0 0,0 0 0,-1 1 1,1-1-1,-1 0 0,1 1 0,-1-1 0,1 1 0,-1-1 0,0 1 1,0-1-1,1 3 0,1 47 137,-2-42-90,-1 5-9,0-1 0,-1 0 1,0 1-1,-1-1 0,0 0 0,-1-1 0,-1 1 0,0 0 0,-1-1 0,0 0 0,-1-1 0,0 1 0,-11 12 0,-12 12 38,-3-2 0,-52 46 0,-12 11 349,95-89-382,0 0 1,0 0-1,0 0 0,0 0 1,1 1-1,-1-1 1,1 1-1,-1-1 1,1 1-1,0 0 1,0-1-1,0 1 0,1 0 1,-2 5-1,3-6-34,-1-1 0,0 1 0,0 0 0,1 0 0,-1-1-1,1 1 1,0 0 0,-1-1 0,1 1 0,0-1 0,0 1 0,0-1-1,0 1 1,0-1 0,1 0 0,-1 1 0,0-1 0,0 0 0,1 0-1,-1 0 1,1 0 0,-1 0 0,3 1 0,16 8 217,1-2 1,1 0-1,-1-1 0,1-1 1,1 0-1,30 2 0,9 3-31,-58-11-210,-1 1-1,0-1 0,0 1 0,0 0 1,-1 0-1,1 0 0,0 0 1,0 1-1,0-1 0,-1 1 1,1 0-1,-1 0 0,1-1 0,-1 2 1,0-1-1,0 0 0,0 0 1,0 1-1,2 2 0,-3-2-466,0 0-1,0-1 1,0 1-1,0 0 1,-1 0-1,1-1 1,-1 1-1,0 5 1,0 10-8463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8:47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79 7812,'0'0'3340,"0"0"-1395,0 0-553,0 0-495,0 0-492,-3-11-221,-7-37-152,10 47-32,0 0 0,0 0 0,1 0 0,-1 0 0,1 0 0,-1 0 0,1 0 0,-1 0 0,1 0 0,-1 1 0,1-1 0,0 0 0,0 0 0,-1 1 0,1-1 0,0 0 0,0 1 0,0-1 0,0 1 0,-1-1 0,1 1 0,0-1 0,0 1 0,0 0 0,0-1 0,0 1 0,0 0 0,0 0 0,0 0 0,1 0 0,0 0 0,39-1 0,-32 2 0,-5-2-18,0 1-1,1 1 0,-1-1 0,0 1 0,0-1 1,0 1-1,0 0 0,0 1 0,0-1 0,0 1 1,4 2-1,-5-3-8,-1 1 0,0 0-1,0 0 1,0 0 0,0 0 0,-1 1 0,1-1-1,-1 0 1,1 1 0,-1-1 0,0 1 0,0-1-1,0 1 1,0-1 0,0 1 0,-1 0 0,2 5-1,-1-3-84,-1 1-1,1-1 0,-1 1 1,0 0-1,0-1 0,0 1 0,-1 0 1,0-1-1,0 1 0,0-1 1,-1 1-1,0-1 0,0 0 1,0 0-1,-1 0 0,0 0 0,-4 6 1,3-6 134,0-1 0,-1 0 0,0 1 1,0-2-1,0 1 0,0 0 0,-1-1 1,1 0-1,-1 0 0,0-1 0,0 0 1,0 0-1,0 0 0,0-1 0,-9 2 1,14-3-18,1 1 0,-1-1 1,1 0-1,-1 1 1,1-1-1,-1 1 1,1-1-1,-1 1 0,1-1 1,0 1-1,-1-1 1,1 1-1,0-1 1,0 1-1,0-1 0,-1 1 1,1 0-1,0-1 1,0 1-1,0-1 1,0 1-1,0 0 0,0-1 1,0 1-1,0 0 1,0-1-1,0 1 1,0-1-1,0 1 1,1 0-1,-1-1 0,0 1 1,0-1-1,1 1 1,-1-1-1,0 1 1,1-1-1,0 2 0,11 22-64,0-8 81,-1-1 0,15 30 0,-23-38-2,-1 1 0,1-1 0,-1 1 0,-1-1 0,1 1 0,-1 0 0,0-1 0,-1 1 0,-1 13 0,1-17 31,-1 0 0,0 0 0,0 0 0,0 0 0,-1 0 1,1 0-1,-1 0 0,0-1 0,0 1 0,0-1 0,-1 1 0,1-1 0,-1 0 0,0 0 0,0 0 0,0 0 0,0-1 0,0 1 0,-5 2 0,-5 2 207,0 0 1,0 0-1,0-1 1,-16 4-1,23-7-297,5-3-3110,1 0-5980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8:47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10341,'0'0'2193,"0"0"-1089,0 0-295,0 0-132,0 0-215,-8 7-273,1-1-178,-3 4 75,0 1 0,-16 19 0,24-26 35,-1 0 0,0 0 0,1 0 0,0 1 0,0-1 0,0 1 0,1-1 0,-1 1 0,1-1 0,0 1 0,1 0 0,-1-1 0,1 1 0,0 6 0,1-8-114,0 0 0,0 0 1,0 0-1,1-1 0,-1 1 0,1 0 1,0-1-1,0 1 0,0-1 0,0 0 1,0 0-1,0 0 0,1 0 0,-1 0 1,1 0-1,-1-1 0,1 1 0,0-1 1,0 1-1,-1-1 0,1 0 0,3 0 1,12 5 15,0 0 1,25 3-1,0-3-612,1-2-1,0-2 0,46-4 1,-90 2 443,1 0 0,0 1 0,-1-1 0,1 0 0,-1 0 1,1 0-1,-1 0 0,1-1 0,-1 1 0,1 0 0,0 0 0,-1 0 0,1 0 1,-1 0-1,1-1 0,-1 1 0,1 0 0,-1-1 0,1 1 0,-1 0 0,0-1 1,1 1-1,-1 0 0,1-1 0,0-11-6006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8:48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0 12262,'0'0'1648,"0"0"-447,0 0-481,-72 122 209,50-34 111,4 15-896,11 1 0,7 0-144,0-6-112,0-76-2305,0-7-12037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59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0 182 8756,'0'0'3724,"0"0"-3227,18 0-577,130 0 240,-136-1-143,0 0 1,0-1-1,0-1 1,0 0-1,0 0 1,-1-1-1,1 0 1,14-9-1,-25 12 35,1-1 1,0 0-1,-1 0 0,1 1 1,-1-1-1,0 0 0,0 0 1,0-1-1,0 1 0,0 0 1,0 0-1,0 0 0,-1-1 1,1 1-1,-1 0 1,0-1-1,0 1 0,1 0 1,-2-4-1,2-3 258,-2 0 1,1-1-1,-1 1 0,-3-11 1,4 18-275,-1 0 0,1 0 0,-1-1 0,0 1 0,0 0 0,0 0 0,-1 0 0,1 0 0,0 0 0,-1 0 0,1 1 0,-1-1 0,1 0 0,-1 1 0,0-1 0,0 1 0,0-1 0,0 1 0,0 0 0,0 0 0,0 0 0,0 0 0,-4-1 0,-3 0 233,-1 1-1,0 0 0,1 0 0,-18 1 0,10 1 125,15-1-378,-1 0 1,1 0-1,0 0 1,0 0-1,-1 1 0,1-1 1,0 1-1,0 0 1,0-1-1,0 1 0,0 0 1,0 0-1,0 1 0,0-1 1,0 0-1,0 0 1,1 1-1,-1 0 0,1-1 1,-1 1-1,1 0 0,-1-1 1,1 1-1,0 0 1,0 0-1,0 0 0,0 0 1,0 0-1,0 0 1,1 1-1,-1-1 0,1 0 1,-1 4-1,-1 11-49,0 0-1,1 0 1,2 31-1,1 2-67,-2-41 106,0 0 1,1 0-1,0 0 0,1-1 1,0 1-1,1-1 1,0 1-1,4 8 0,-6-13-42,1 0-1,1 0 1,-1-1-1,0 1 0,1 0 1,0-1-1,0 0 1,0 0-1,0 0 0,0 0 1,1 0-1,-1-1 1,1 1-1,0-1 0,0 0 1,0 0-1,0-1 1,0 1-1,0-1 0,5 1 1,62 1-5242,-53-3-1152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9:03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1 248 11621,'0'0'539,"0"0"-163,0 0-26,0 1-249,1 0-1,-1 0 1,1-1 0,-1 1-1,1 0 1,-1-1 0,1 1-1,0-1 1,-1 1 0,1-1-1,0 1 1,-1-1 0,1 1-1,0-1 1,0 1 0,0-1-1,-1 0 1,2 1 0,451 1 4909,-1 1-3993,-246-8-707,0-8 0,226-46 1,185-6 237,-408 50-427,723-54 330,-748 54-401,170-7 79,-338 22-135,56-1 66,116 15 1,311 27 136,-251-27-184,-107-7-12,119 13 174,-234-16-77,46 1-1,-71-5-188,0-1-1,-1 1 0,1 0 0,0-1 1,-1 1-1,1-1 0,0 1 1,-1 0-1,1-1 0,-1 1 0,1-1 1,0 0-1,-1 1 0,1-1 1,-1 0-1,0 1 0,1-1 1,-1 0-1,0 1 0,1-1 0,-1 0 1,0 0-1,1 0 0,-1 0-100,3-13-2919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9:04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51 112 4258,'0'0'2460,"0"0"-1182,0 0 162,0 0 129,0 0-48,0 0 18,-9 1-456,-32 6 654,67-5-1582,47 8 0,11 1 191,216-7 1165,-171-5-1149,177-12 243,-117 3-343,157-15 237,109-2 88,-106 5 78,-66 2-164,-237 20-519,-15 0-226,1-2 0,35-5 0,-65 7-117,9-4-63,-8-4-5060,-3 0-6044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9:10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0 200 12214,'0'0'410,"0"0"-343,0 0-86,0 0 41,14-3 210,37-3 1020,82 1 0,10-1-285,222-20 511,-14 1-390,-175 16-547,-40 4-380,-75-3 103,108-27 1,27-4 28,315 6-233,4 33 64,-225 2 177,-237-1-285,11 0-26,-21-3-3525,-43 2-4160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9:28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 14951,'0'0'557,"0"0"-396,0 0-97,4 0 29,22 1 203,0-2-1,0 0 1,-1-2-1,48-10 1,-14 2 236,1 3-1,0 2 1,93 4 0,53-4 209,-154 1-701,464-26 734,449 38 66,28-2-312,-804 4-431,0-1 22,31-5 44,279-9 107,612-32 621,-891 38 24,-220 0-854,5 3-18,-4-2 23,-1-1-116,0 0 52,0 0 54,0 0-10,0 0-70,0 0 10,0 0 57,0 0 43,0 0-132,0 0 17,0 0 77,0 0 27,0 0-132,0 0 33,0 1 67,0-1 35,0 10-5217,0-7 1700,0 1-6136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09:49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1 322 12598,'0'0'531,"0"0"-366,0 0 49,0 0 359,0 0-221,1 1-24,6 1-154,-1 0-1,1 0 1,0-1-1,-1 0 1,1-1-1,0 1 0,-1-1 1,1 0-1,8-2 1,9 1 188,572-23 3091,-385-4-3035,153-14 207,-75 8-341,-16 0 3,293 10-114,-447 24-108,446-15 622,166-49-305,-568 47-274,62-4-56,50 13 119,-247 4 128,-27 4-484,0 0 0,0 0 0,0 0 1,0-1-1,0 1 0,0 0 0,0 0 0,0-1 0,0 1 0,-1 0 0,1-1 0,0 1 1,0-1-1,0 1 0,-1-1 0,1 0 0,0 1 0,0-1 0,-1 0 0,1 0 1,-1 1-1,1-1 0,0-1 0,-1 1-9748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0:44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0 207 14070,'0'0'910,"0"0"-638,0 0 265,0 0 540,0 0-191,4 0-358,42 5-74,-1-3 0,62-4 0,-21 0-372,-18-1-31,-1-4 0,69-15 1,4-1 42,503-38 32,-466 47-113,133 10 98,-30 1 178,-277 3-354,1-1 0,-1 0 0,0-1 1,0 1-1,1 0 0,-1-1 0,0 0 1,0 1-1,-1-1 0,1 0 0,0-1 1,-1 1-1,1 0 0,-1-1 1,1 0-1,-1 1 0,2-6 0,6-16-7627,-10 13-776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0:56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1 306 8772,'0'0'659,"0"0"-131,0 0 275,0 0 491,0 0-157,0 0-710,0 0-315,14 2 501,-5-4-466,0 0 0,-1-1 0,1 0-1,0 0 1,-1-1 0,0 0 0,0-1 0,11-7 0,22-11 447,19-1-116,0 3 0,2 2 0,100-17 1,-59 15-189,12 0 31,42-12 386,-104 18-569,0 3 0,1 1 0,79-4 0,-52 10-129,185-5 491,-241 10-437,-13 1-7,-1-1 1,1 0-1,-1 0 0,20-5 1,-30 5-44,-1 0 0,0 0 0,1 0 0,-1 0 0,1 0 0,-1 0 0,0 1 0,1-1 0,-1 0 0,0 0 1,1 0-1,-1 0 0,0 1 0,1-1 0,-1 0 0,0 0 0,1 1 0,-1-1 0,0 0 0,0 1 0,0-1 1,1 0-1,-1 1 0,0-1 0,0 0 0,0 1 0,1-1 0,-1 0 0,0 1 0,0-1 0,0 0 0,0 1 0,4 16-468,-4-14 337,4 18-1611,-1 0-2075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0:57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74 104 6435,'0'0'1675,"0"0"-730,0 0-329,0 0 446,0 0 229,0 0-354,0 17-30,0 11-619,-1 1 0,-1-1 0,-10 48 0,6-55-251,-10 43-177,3 1-1,-9 110 1,22-214 77,-2-42 30,4-1 0,4 1 0,17-84 0,-21 155 29,1-1 0,0 1 0,0 0 0,1 0 0,0 0 0,1 1 0,0 0 0,1 0 1,11-15-1,-13 20-21,1 0 1,-1 0 0,1 0 0,0 0 0,0 1-1,0 0 1,1 0 0,-1 0 0,1 0 0,-1 1 0,1 0-1,0 0 1,0 1 0,0 0 0,0 0 0,0 0 0,11 0-1,-14 1-8,0 0 1,0 0-1,0 0 0,-1 0 0,1 1 0,0-1 0,0 1 0,0-1 0,-1 1 0,1 0 0,0 0 0,0 0 0,-1 0 0,1 1 1,4 3-1,-6-3 56,1 0 1,-1 0-1,0 1 1,0-1 0,0 1-1,0-1 1,0 1 0,0-1-1,-1 1 1,1 0 0,-1-1-1,0 1 1,0 0-1,0-1 1,0 1 0,0 0-1,-1 4 1,0-4 10,0 0 0,0 0-1,-1 0 1,1 0 0,0 0 0,-1-1-1,0 1 1,0 0 0,0-1 0,0 1 0,0-1-1,0 0 1,-1 0 0,1 1 0,-1-2 0,1 1-1,-1 0 1,0 0 0,0-1 0,0 0-1,0 1 1,-5 0 0,-4 2 55,1 0 0,-1-1 0,0 0 0,-22 1 0,22-3 29,7-1-109,1 1 0,-1-1-1,0 0 1,0 0 0,-9-2 0,14 1-240,0 0 0,0 1 0,0-1 0,0 0 0,0 0 0,0 0 0,0 0 0,0 0 0,0 0 0,0 1 0,1-1 0,-1 0 0,0 0 0,1 0 0,-1 1 0,1-2 0,13-8-3659,2 0-2479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0:57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1 111 6291,'0'0'5360,"0"0"-3477,0 0-1387,0 0-159,0 0-33,1 6-187,8 59 134,-6-40-578,8 38 0,-6-59-683,0-12 598,6-48 714,-7 27-231,16-51-1,-18 73-61,1 0-1,-1 0 1,2 0 0,-1 0-1,1 0 1,0 1 0,1-1-1,-1 1 1,1 0 0,0 1 0,12-11-1,-15 15-17,0-1-1,0 1 1,0 0-1,1 0 1,-1 0-1,0 0 1,1 0-1,-1 0 1,0 0-1,1 1 1,-1-1-1,1 1 1,-1 0-1,1 0 1,-1 0-1,1 0 1,-1 0-1,5 1 1,-5 0-199,0 0-1,-1-1 1,1 1 0,-1 0-1,1-1 1,-1 1 0,0 0-1,1 0 1,-1 0 0,0 1-1,0-1 1,1 0 0,-1 0-1,0 1 1,0-1 0,0 0-1,-1 1 1,1-1 0,0 1-1,0 0 1,-1-1 0,1 1-1,-1-1 1,0 1 0,1 0-1,-1-1 1,0 3 0,1 10-4968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0:58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10837,'0'0'1601,"0"0"-1601,0 0 992,0 0 721,0 0-1249,0 0-112,6 63-160,-12-17-192,2-3 0,4-9-320,0-8-944,0-18-1298,15-8-719,-7 0-561,3-23 1793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4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32 5939,'0'0'1251,"0"0"-93,0 0 685,0 0 609,0 0-360,0 0-526,0-5-288,0 4-1253,0 0 0,0 0 0,0 0 0,-1 0 1,1-1-1,-1 1 0,1 0 0,0 0 0,-1 0 1,0 0-1,1 0 0,-1 0 0,0 0 0,1 0 1,-1 1-1,0-1 0,0 0 0,0 0 0,0 0 1,0 1-1,0-1 0,0 1 0,0-1 0,0 1 1,0-1-1,0 1 0,0-1 0,0 1 0,0 0 1,-2-1-1,-1 1 1,1-1 0,-1 1 1,0 0-1,0 0 0,0 0 0,1 0 1,-1 0-1,0 1 0,0 0 0,-6 2 1,8-2-33,0 0 0,0 0 0,0 1 0,0-1 0,0 1 1,0-1-1,1 1 0,-1 0 0,0 0 0,1-1 0,0 1 1,-1 0-1,1 0 0,0 1 0,0-1 0,0 0 0,0 0 1,0 1-1,0-1 0,1 0 0,-1 1 0,1 4 0,-2 6-65,1 1 0,2 24 0,0-21 29,-1-1 56,0-1 0,1 1 0,1 0 0,8 29-1,-9-38 52,1 1 0,-1 0-1,0 0 1,-1 0-1,0 0 1,-1 11-1,0-16-35,1-1-1,0 1 1,-1-1-1,1 1 0,-1-1 1,0 1-1,0-1 1,0 0-1,0 0 0,0 1 1,0-1-1,0 0 1,-1 0-1,0 0 1,1 0-1,-1 0 0,0-1 1,0 1-1,1 0 1,-1-1-1,-1 1 0,1-1 1,-4 2-1,-37 12 154,19-12-1465,20-3-94,2 0-5410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0:58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3105,'0'0'3202,"0"0"-1025,0 0-1905,0 0-272,0 0-560,0 0-5331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0:58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11093,'63'97'640,"-50"-77"-135,-13-20 690,0 0 248,0 0-346,-1 4-1000,0 0 0,0 1 0,0-1 1,0 0-1,-1 1 0,1-1 0,-1 0 1,0 0-1,-1 0 0,1-1 0,-1 1 0,1 0 1,-5 3-1,3-2-90,1-1 0,-1 2 1,1-1-1,-1 0 0,2 1 0,-1-1 1,-3 10-1,5-8-19,-1-1 0,1 0 0,1 1 0,-1 0 0,1-1 0,0 1 0,0-1 0,1 1 1,0-1-1,0 1 0,1-1 0,0 0 0,3 8 0,-4-11-133,1 0 0,0 0 0,0 0 0,0 0 1,0 0-1,0-1 0,1 1 0,-1-1 0,1 1 0,5 3 1,-4-4-357,-1 0 1,1-1-1,0 1 1,0-1 0,-1 0-1,1 0 1,0 0-1,0 0 1,0-1 0,8 1-1,5-1-4248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0:59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96 8372,'0'0'64,"0"0"24,0 0 69,0 0-82,0 0 5,15 4 171,48 12 354,-62-16-553,1 0-1,-1 1 0,0-1 0,1 0 0,-1 0 0,1 0 1,-1 0-1,1 0 0,-1 0 0,1-1 0,-1 1 0,1 0 1,-1-1-1,0 1 0,1-1 0,-1 0 0,0 1 0,1-1 1,-1 0-1,0 0 0,0 1 0,0-1 0,0 0 0,0 0 0,0-1 1,0 1-1,0 0 0,0 0 0,0 0 0,0-1 0,-1 1 1,1 0-1,0-1 0,-1 1 0,0 0 0,1-1 0,-1 1 1,0-1-1,1 1 0,-1-1 0,0-1 0,2-4 127,0-1-105,-1 0 0,1-1 0,-2 1 0,1 0 0,-1-11 0,0 17-66,0 2 9,-1-1 0,1 0 0,0 0 0,-1 1-1,1-1 1,0 0 0,-1 1 0,1-1 0,-1 0-1,1 1 1,-1-1 0,0 1 0,1-1 0,-1 1-1,1-1 1,-1 1 0,0-1 0,1 1 0,-1 0-1,0-1 1,0 1 0,1 0 0,-1 0 0,0 0-1,0-1 1,0 1 0,1 0 0,-1 0 0,0 0-1,0 0 1,0 0 0,-1 1 0,-29 3 802,26-2-790,1 0 0,0 1 0,-1 0 0,1 0-1,1 0 1,-1 0 0,0 1 0,1-1 0,-1 1 0,1 0 0,0 0 0,1 0 0,-1 1 0,1-1 0,-1 0 0,1 1 0,1 0 0,-3 7 0,0 3-18,0 0-1,2-1 1,-1 1-1,1 30 1,2-43-10,0 1 0,0 0 1,1 0-1,-1 0 1,1 0-1,-1-1 0,1 1 1,0 0-1,0-1 1,0 1-1,0 0 0,1-1 1,-1 0-1,1 1 1,0-1-1,-1 0 0,1 0 1,0 0-1,4 4 1,-1-3 4,-1 0 0,1-1 1,0 1-1,0-1 1,0 0-1,0-1 1,0 1-1,0-1 1,0 0-1,6 1 1,0-1-109,1-1 0,-1 1 1,1-2-1,-1 0 0,1 0 0,-1-1 1,1 0-1,19-8 0,-28 9-113,0-1-1,0 1 1,0-1 0,0 0-1,-1 0 1,1 0-1,-1 0 1,4-4 0,12-17-3728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0:47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0 992,'0'0'9816,"0"0"-6746,-19 2-2045,-3 0-617,-37 8 0,55-9-375,0 1-1,0 0 1,0-1-1,0 1 1,1 1-1,-1-1 1,0 0-1,1 1 1,0 0 0,-1 0-1,1 0 1,0 0-1,1 0 1,-5 8-1,2-3 18,0 1 0,1 0-1,0 1 1,-3 11 0,3-7-59,2 0 1,0 0 0,0 1-1,1-1 1,1 15 0,0-27 2,0 0-32,0 0 0,1-1 1,-1 1-1,0 0 1,0-1-1,1 1 1,-1 0-1,1-1 1,-1 1-1,1-1 1,0 1-1,0-1 1,0 1-1,0-1 1,0 0-1,0 1 1,0-1-1,0 0 1,0 0-1,1 0 1,-1 0-1,0 0 1,1 0-1,-1 0 1,1 0-1,-1-1 0,1 1 1,-1 0-1,1-1 1,-1 1-1,1-1 1,0 0-1,-1 0 1,1 1-1,2-1 1,0 0-122,0 0 0,0 0 0,-1 0 1,1-1-1,0 1 0,0-1 0,0 0 1,-1 0-1,1 0 0,0-1 0,-1 1 0,0-1 1,1 0-1,4-4 0,-2 1 50,0-1-1,-1 1 1,0-2 0,5-7-1,-9 12 249,-1 2 24,0 0 344,0 0 168,0 16-118,0-14-600,0-1 1,0 1-1,1 0 0,-1 0 0,0-1 1,1 1-1,-1 0 0,1 0 0,-1-1 0,1 1 1,0 0-1,0-1 0,0 1 0,0-1 1,0 1-1,0-1 0,0 0 0,0 1 1,1-1-1,-1 0 0,1 0 0,-1 0 0,0 0 1,1 0-1,0 0 0,-1 0 0,3 0 1,-1 0-414,-1 0 1,0-1 0,1 1 0,-1-1 0,1 0-1,-1 0 1,0 0 0,1 0 0,-1 0 0,1 0-1,-1-1 1,4 0 0,3-7-3424,-3-6 712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0:48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3778,'0'0'3951,"0"0"-1462,0 0-352,0 0-400,0 0-803,6-4-657,-5 3-275,-1 0 0,1 1 0,0-1 0,-1 1 0,1-1 0,0 0 0,0 1 0,0-1 0,-1 1 0,1 0 0,0-1 1,0 1-1,0 0 0,0-1 0,0 1 0,0 0 0,0 0 0,0 0 0,0 0 0,0 0 0,0 0 0,-1 0 0,1 0 0,0 0 0,0 0 0,0 1 0,0-1 0,0 0 0,1 1 0,0 2 6,-1 0 0,1 0 0,-1 1-1,0-1 1,0 0 0,0 0 0,0 1-1,-1-1 1,1 1 0,-1 4 0,6 31 90,3 28-226,-9-66-208,2-7-299,1-11 669,-2 5 76,1 0 1,0 1-1,1-1 0,7-18 1,-8 26-95,0 0-1,1 0 1,-1 1 0,0-1 0,1 1 0,0 0-1,0-1 1,0 1 0,0 1 0,1-1-1,-1 0 1,1 1 0,-1-1 0,1 1 0,0 0-1,0 1 1,5-3 0,16-3-111,-1 0-1,40-4 0,-14 5-5126,-33 5-2059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0:50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1 217 13670,'0'0'1641,"0"0"-979,0 0-553,0 0-448,10 4 222,-2-1 138,0 0 1,0-1-1,0 0 1,0 0-1,10 0 1,-14-2-23,0 0 0,0 0-1,0 0 1,0-1 0,0 1 0,0-1 0,-1 0 0,1-1 0,0 1-1,0 0 1,-1-1 0,1 0 0,0 0 0,-1 0 0,0 0-1,4-4 1,3-3-61,-1-1 1,0 0-1,-1 0 0,0-1 0,-1 0 0,9-18 1,-11 22 31,-2-1 0,1 0 0,-1 0 0,-1-1 1,1 1-1,-1-1 0,-1 1 0,0-1 0,0 1 1,-1-18-1,0 25 97,-1 0 0,1 0 0,-1 0 0,0 0 0,0 0 0,1 1 0,-1-1 0,0 0 0,0 0 0,0 1 0,0-1 0,0 1 0,0-1 0,0 0 0,0 1-1,0 0 1,0-1 0,0 1 0,0 0 0,0-1 0,0 1 0,0 0 0,-1 0 0,1 0 0,0 0 0,0 0 0,0 0 0,0 0 0,0 1 0,-2 0 0,-3-1 538,4 4-402,2 9-493,0 0 0,1 0 0,1-1 0,0 1 0,0-1 0,1 1 0,1-1 0,0 0 0,1 0 0,0-1 0,10 16 0,-11-19-70,1 0 0,0 0 1,1-1-1,0 0 1,0 0-1,0 0 0,1-1 1,0 0-1,0 0 0,1-1 1,-1 0-1,1 0 1,1-1-1,-1 0 0,0 0 1,12 3-1,3-5-5728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0:50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10 8660,'0'0'2321,"0"0"222,0 0-700,0 0-784,-18-2-290,-58-5 31,73 7-774,1 0 0,0 0 1,0 1-1,0-1 0,0 0 0,0 1 1,0 0-1,0-1 0,1 1 0,-1 0 0,0 0 1,0 0-1,0 0 0,1 1 0,-1-1 1,1 0-1,-1 1 0,1-1 0,-1 1 1,1-1-1,0 1 0,-1 1 0,-1 2-9,1 0 0,0 1-1,0-1 1,0 0 0,-1 10 0,1-6 10,-2 9-70,1 0 1,1 1-1,1-1 0,1 30 0,1-46 5,-1-1 0,1 1-1,-1-1 1,1 0-1,-1 1 1,1-1-1,0 0 1,-1 1-1,1-1 1,0 0-1,0 0 1,0 0-1,0 0 1,0 0-1,0 0 1,0 0 0,1 0-1,-1 0 1,0-1-1,1 1 1,-1 0-1,0-1 1,1 1-1,-1-1 1,0 1-1,1-1 1,1 1-1,0-1-79,0 1 0,-1-1-1,1 1 1,0-1 0,0 0-1,0 0 1,-1 0 0,1-1-1,0 1 1,0 0 0,-1-1-1,1 0 1,0 0 0,4-2 0,-3-1 125,0 0 0,0 0 0,0 0 0,-1-1 0,1 0 0,-1 0 0,0 0 0,0 0 0,-1 0 0,0-1 0,0 1 0,0-1 0,0 1 0,-1-1 0,0 0 0,1-10 1,-2 15 498,0 1 471,0 3-337,0 1-620,1 1 0,-1-1 1,1 1-1,1-1 0,-1 0 0,1 1 0,-1-1 0,1 0 0,1 0 1,-1 0-1,0-1 0,1 1 0,0 0 0,0-1 0,0 0 0,0 1 0,0-1 1,1-1-1,-1 1 0,1 0 0,0-1 0,0 0 0,0 0 0,4 2 0,1 0-321,0-1 0,0 1 0,0-2 0,16 4 0,-17-5-823,0 0-1,0 0 1,0-1 0,0 0 0,10-2 0,2-4-7832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2:03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6 156 8164,'0'0'2766,"0"0"-866,0 0-489,0 0-824,0 0-475,0 0-111,0 0 1,0 0-1,-1 0 0,1 0 1,0 0-1,-1 0 0,1 0 0,0 1 1,0-1-1,-1 0 0,1 0 0,0 0 1,0 0-1,0 0 0,-1 1 0,1-1 1,0 0-1,0 0 0,0 0 1,-1 1-1,1-1 0,0 0 0,0 0 1,0 1-1,0-1 0,0 0 0,0 0 1,0 1-1,0-1 0,-1 0 1,1 1-1,0-1 0,0 0 0,0 0 1,0 1-1,0-1 0,0 0 0,1 1 1,-1-1-1,0 0 0,0 0 1,0 1-1,0-1 0,0 0 0,0 0 1,0 1-1,0-1 0,1 0 0,-1 0 1,0 0-1,0 1 0,0-1 1,1 0-1,-1 0 0,0 0 0,0 1 1,0-1-1,1 0 0,-1 0 0,0 0 1,0 0-1,1 0 0,11 4 27,1-1 0,-1 0 0,1-1 0,16 0 0,-5 1 30,338 17-507,-357-19 173,-1-1 0,1 0 0,-1-1-1,0 1 1,1-1 0,-1 0 0,1 0-1,7-4 1,-10 4 100,0-1 0,0 1 0,1-1 0,-1 0 0,0 0 1,-1 0-1,1 0 0,0 0 0,0 0 0,-1 0 0,0-1 0,1 1 0,-1-1 0,0 1 0,1-5 0,2-7-764,0 0 0,-1-1 0,-1 1 0,0-1 0,-1-16 0,0-26-1735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2:03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0 5330,'0'0'2788,"0"0"-963,0 0-824,2 4-1156,9 13 237,1-1-1,17 17 1,-14-16 59,0 1 1,12 19 0,-17-19-27,0 0 1,13 33 0,-20-42-20,-1-1 0,0 1 0,0-1 0,0 1 0,-1 0 0,0 0 0,-1-1 0,0 1 0,-2 11 0,2-17 2,-1 0 1,0 0-1,0 0 0,-1 0 1,1 0-1,-1 0 0,1-1 1,-1 1-1,0 0 1,0-1-1,0 1 0,0-1 1,0 0-1,-4 3 0,-42 26 674,33-22-631,-26 18 300,-3-2 1,0-3-1,-71 28 1,101-46 589,4 1-3579,9-1-2228,15-3-875,0-1 675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2:28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21 288 2849,'0'0'974,"0"0"-179,0 0 72,0 0 150,0 0 20,0 0-316,-3 1-84,-14 1 4235,20-7-3185,31-17-2533,-17 12 1267,29-20-380,1 2-1,1 3 1,77-30 0,160-38-18,-265 87-33,-3 1 34,0 1 0,1 1 0,-1 1 0,1 1 0,-1 0 0,1 1 0,33 4 0,-45-2-22,0-1 1,0 1-1,0 0 0,0 1 1,-1-1-1,1 1 0,-1 0 1,0 1-1,7 5 0,39 41 50,1 2 3,-47-48-52,0-1-1,0 1 1,0-1 0,1 0 0,-1-1-1,1 1 1,0-1 0,0 0 0,11 2-1,0-1 54,-7-1-58,0 0 0,1-1 1,15 0-1,-22-1 11,0-1 1,-1 1-1,1-1 1,-1 0-1,1 0 1,-1 0-1,1-1 1,-1 1-1,0-1 1,1 0-1,-1 0 1,0 0-1,5-5 1,37-47 377,-44 54-355,-1 0 16,2-6 161,1 1 0,-1-1 0,2 1 0,-1 0 0,6-6 0,-8 8-129,9-21 360,-9 21-401,0 1 0,-1-1 0,1 1 0,0-1 0,0 1 0,1-1 0,-1 1 0,0 0 0,3-3-1,-4 5 96,0 0 119,0 0-165,0 0-37,0 0 8,0 0-54,0 0 6,0 0 15,0 0 46,0 0 24,0 0-2,0 0-25,0 0 78,0 0-163,0 0 21,4 27 17,1-15-22,1 0 0,0 0 0,0-1 0,2 0 0,14 18 0,-19-24-3,1-1-1,0 0 1,1 0-1,-1 0 1,1-1-1,0 0 1,-1 0-1,1 0 0,1 0 1,-1-1-1,0 1 1,1-2-1,-1 1 1,1 0-1,8 0 1,425 6 16,-269-9-90,64-10 107,-2 1 9,-161 9-22,71 2 27,-137 0-43,-1 0 1,1-1-1,-1 1 0,1 1 0,-1-1 0,1 1 1,-1-1-1,0 1 0,0 0 0,0 1 0,0-1 0,0 1 1,-1 0-1,1 0 0,5 6 0,1 3 10,0 1 0,-1 0 0,9 19 0,-13-22-7,0 0 0,1-1 0,0 0 0,0 0 0,1-1 0,0 0 0,0 0 0,11 8 0,-10-9-2245,-8-15-3490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3:54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14983,'0'0'1561,"0"0"-774,0 0-342,0 0-10,0 0 203,5-6-129,16-14-367,-21 20-140,0 0 0,0 0 0,0 0 0,0-1 0,0 1 0,0 0 1,0 0-1,0 0 0,0 0 0,0 0 0,0 0 0,0 0 0,1 0 1,-1 0-1,0 0 0,0 0 0,0 0 0,0 0 0,0-1 0,0 1 1,0 0-1,0 0 0,1 0 0,-1 0 0,0 0 0,0 0 0,0 0 1,0 0-1,0 0 0,0 0 0,0 0 0,0 0 0,1 0 0,-1 0 1,0 0-1,0 0 0,0 1 0,0-1 0,0 0 0,0 0 0,0 0 1,0 0-1,1 0 0,-1 0 0,0 0 0,0 0 0,0 0 0,0 0 1,0 0-1,0 0 0,0 0 0,0 1 0,0-1 0,0 0 0,0 0 1,0 0-1,0 0 0,0 0 0,0 0 0,0 0 0,0 1 0,0-1 1,0 0-1,0 0 0,0 0 0,0 0 0,0 0 0,1 11-6,-1-8 17,0 348 428,0-343-626,1 0 1,0 1-1,0-1 1,1 0 0,0 0-1,6 14 1,-7-20 52,0 0 0,-1 0 0,1 1 0,0-1 0,1 0 0,-1 0 0,0 0 0,1 0 0,-1 0 0,1 0 0,-1-1 0,1 1 0,0 0 0,0-1 0,0 1 0,0-1 0,0 0 0,0 0 0,0 0 0,0 0 0,0 0 0,1 0 0,3 1 0,-4-5-4379,-2-10-995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06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351 257 8980,'0'0'286,"0"0"-169,0 0 59,0 0-75,0 0-2,-20 0-27,-66-3-58,77 2 0,-1-1 0,1 0 0,0-1 0,0 0 0,0-1 0,1 0 0,-1 0 0,1 0 0,0-1 0,0-1 0,0 1 0,1-1 0,0-1 0,-7-7 0,9 10-14,1-1 0,0 0-1,0 0 1,0-1-1,1 1 1,0-1 0,0 0-1,0 0 1,0 0 0,1 0-1,-2-11 1,1 2-15,1-1 0,1 0 0,1-18 1,0 27 16,0 6-8,0 0-1,0 0 1,1 0-1,-1 0 1,0 1 0,1-1-1,-1 0 1,0 0-1,1 1 1,-1-1 0,1 0-1,-1 0 1,1 1-1,0-1 1,-1 1 0,1-1-1,-1 0 1,1 1-1,0-1 1,0 1 0,-1 0-1,1-1 1,0 1-1,0 0 1,0-1 0,-1 1-1,1 0 1,0 0 0,0 0-1,0-1 1,1 1-1,32-1-135,-27 2 113,36-1 42,-41 0 46,-2 13 130,1-9-138,-1 0 1,1 1-1,-1-1 0,0 0 0,-1 1 0,1-1 0,-1 0 0,0 0 1,0 1-1,0-1 0,-1 0 0,1 0 0,-1 0 0,0 0 1,0-1-1,-4 6 0,-110 101 410,112-104-378,0 0 0,1 0 0,0 0-1,0 0 1,0 0 0,1 1 0,-3 9-1,2-4 19,1-5-47,0 1 0,1 1-1,0-1 1,0 0-1,1 0 1,0 0-1,2 12 1,0 11 128,-2-26-156,0 0-1,1 0 0,-1 0 1,1 0-1,0 0 0,0 0 0,1 0 1,0 0-1,0 0 0,0 0 0,0-1 1,1 1-1,-1-1 0,1 0 0,0 0 1,1 0-1,-1 0 0,1 0 1,-1-1-1,1 1 0,0-1 0,1 0 1,-1 0-1,0-1 0,1 1 0,0-1 1,-1 0-1,1 0 0,0-1 1,0 0-1,0 1 0,0-1 0,0-1 1,0 1-1,10-1 0,23 0-308,-19-3-1384,-4-9-1777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2:31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1 992,'0'0'993,"0"0"-993,-99 8-608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2:32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2 6931,'0'0'6168,"0"0"-4071,0 0-1745,0 0-320,-9 0-117,-15 0 27,20 0-5,20 0-53,326-1 231,365 2 1016,-515 0-790,245 14 758,-332 1-660,-62-9-415,84 5-1,-127-12-2462,0-1-3499,0-3-2530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2:25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7267,'0'0'2143,"0"0"-1741,0 0-196,14 5 39,55 14 1089,103 14 0,232-2 1517,104 13-1596,-426-31-1047,290 32 182,71-9-49,-266-26-167,39 5 82,-31 4-158,42 4 9,-142-17 157,-59-5 117,43 7 1,-57-6-103,-9-1-4218,-3-4-3651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2:11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72 120 384,'0'0'4562,"0"0"-2001,0 0-488,-9-17-611,-10-15-885,-21-38 2864,40 70-3417,0 0-1,0 0 1,0 0 0,0 0-1,0 0 1,0 0 0,0 0-1,0 0 1,0 0-1,0 0 1,0 1 0,0-1-1,0 0 1,0 0-1,0 0 1,0 0 0,0 0-1,0 0 1,0 0 0,0 0-1,0 0 1,0 0-1,-1 0 1,1 0 0,0 0-1,0 0 1,0 0-1,0 0 1,0 0 0,0 0-1,0 0 1,0 0-1,0 0 1,0 0 0,0 0-1,0 0 1,0 0 0,0 0-1,0 0 1,-1 0-1,1 0 1,0 0 0,0 0-1,0 0 1,0 0-1,0 0 1,0 0 0,0 0-1,0 0 1,0 0 0,0 0-1,0 0 1,0 0-1,0 0 1,0 0 0,0 0-1,-1 12 167,3 24-272,59 1143 673,-32-577-419,-15-332-143,23 575-50,-36-830 3,-1 12 50,1-1 0,1 0 0,2 1 0,6 26 0,-8-48-60,-1 1-1,1-1 1,-1 0 0,1-1-1,1 1 1,-1 0-1,1 0 1,0-1 0,0 0-1,0 1 1,0-1 0,1 0-1,0-1 1,0 1-1,0-1 1,0 1 0,0-1-1,1-1 1,-1 1 0,1 0-1,0-1 1,0 0-1,0 0 1,0-1 0,0 1-1,7 0 1,-10-1-166,1-1-1,-1 1 1,0-1 0,1 0 0,-1 0 0,1 0-1,-1 0 1,1 0 0,-1 0 0,0-1-1,1 1 1,-1-1 0,1 0 0,-1 0-1,0 0 1,0 0 0,0 0 0,1 0-1,-1 0 1,0-1 0,0 1 0,-1-1 0,1 1-1,0-1 1,0 0 0,-1 0 0,1 0-1,-1 0 1,0 0 0,1 0 0,-1 0-1,0 0 1,0-1 0,0 1 0,0-4-1,17-47-6720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2:11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23 7523,'0'0'1780,"0"0"-510,0 0 40,0 0-214,0 0-517,-1-4-429,1 4-149,0 0 1,0-1-1,-1 1 1,1-1-1,0 1 1,0-1-1,0 1 1,0-1-1,0 1 1,0-1 0,0 1-1,0-1 1,0 1-1,0-1 1,0 1-1,1 0 1,-1-1-1,0 1 1,0-1-1,0 1 1,1-1-1,-1 1 1,0 0-1,0-1 1,1 1 0,-1-1-1,0 1 1,1-1-1,16-5 37,36 7 41,-33 0-35,333 26 986,-149-7-489,573 34 851,619 61-358,-1351-110-1032,48 5 42,0 4-1,125 35 1,-207-46-142,-1 0 0,0 2 1,0-1-1,0 1 0,0 0 0,-1 1 0,13 10 1,-19-14-60,-1 1-1,1-1 1,-1 0 0,0 0 0,0 1 0,0 0 0,0-1 0,-1 1 0,1 0 0,-1 0 0,1 0 0,-1 0 0,0 0-1,0 0 1,-1 0 0,1 0 0,-1 0 0,1 1 0,-1-1 0,0 0 0,0 0 0,0 0 0,-1 1 0,1-1-1,-1 0 1,-1 5 0,1-5-171,-1 0 0,1-1 1,-1 1-1,1 0 0,-1-1 0,0 1 0,0-1 0,0 1 0,-1-1 0,-3 3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2:12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12166,'0'0'680,"22"4"-1000,459 34 2955,-377-33-1949,198 13 954,478 91-1,-432-26-1358,22 4-308,-322-78-504,93 5 0,-124-13 80,0-1 1,0-1-1,0-1 0,0 0 1,0-1-1,-1 0 1,0-2-1,17-6 1,-31 10 208,0 0 0,0 0 0,0 0 0,0 0 0,-1 0 0,1-1 0,0 1 0,-1-1 0,1 1 0,0-1 0,-1 0 0,0 1 0,1-1 1,-1 0-1,0 0 0,0 0 0,0 0 0,0 0 0,-1 0 0,1-1 0,0-1 0,11-48-8090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2:12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388 1 6259,'0'0'1446,"0"0"-128,0 0 117,0 0-34,0 0-283,-6 4-611,3-1-493,0 0 0,0-1 0,1 1 0,-1 0 0,1 1 1,0-1-1,0 0 0,0 1 0,0-1 0,1 1 1,-1-1-1,1 1 0,0 0 0,-1 7 0,-1 8 5,1 1 0,1 19 0,-1 5 69,-57 439 1486,-32-5-938,-47 340-413,93-283-67,40-310-3665,4-221-1643,-2-4-1208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2:14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53 5138,'0'0'838,"0"0"243,0 0-68,0 0-82,0 0-178,0 0 143,-3-9-39,-8-27-177,7 29 263,1 7-701,-1 10-395,4-8 247,-53 247 169,-40 487 0,65 264-136,58-579-73,-26-375 40,-4-30-6719,0-36 2546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2:15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3249,'0'0'910,"0"0"-435,0 0 13,0 0 227,0 0 355,0-4 51,0-13-492,0 13-290,0 4-192,13 9 378,-9-4-337,1 0-1,0 0 1,0 0-1,1 0 1,-1-1 0,9 6-1,23 8-1051,-11-14-2613,-24-4 2608,-2 0-468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2:16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4 4658,'0'0'907,"0"0"-109,0 0 362,0 0 124,0 0-17,0 0-421,0-3-377,0 58 3492,-2 47-4093,-29 133 439,8-68-161,-46 786 89,59-353 483,10-584-692,-17 253 166,13-225-147,3 64-1,2-74 25,-1 1 1,-2-1-1,-10 58 0,9-77-66,-2 4 38,1 0 1,0-1-1,0 31 0,4-48-59,0-1 1,0 0-1,0 0 0,0 1 0,0-1 1,0 0-1,0 1 0,0-1 1,0 0-1,0 0 0,0 1 0,1-1 1,-1 0-1,0 0 0,0 1 1,0-1-1,0 0 0,1 0 1,-1 1-1,0-1 0,0 0 0,0 0 1,1 0-1,-1 0 0,0 1 1,0-1-1,1 0 0,-1 0 0,0 0 1,0 0-1,1 0 0,-1 0 1,0 0-1,1 0 0,-1 0 1,0 0-1,0 0 0,1 0 0,-1 0 1,0 0-1,1 0 0,-1 0 1,0 0-1,0 0 0,1 0 0,-1 0 1,0 0-1,1 0 0,-1 0 1,0-1-1,0 1 0,0 0 1,1 0-1,-1-1 0,16-9-2036,-1-13-2754,-2-10-3403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07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30 14935,'0'0'1136,"0"0"-1162,0 13-78,-13 195 608,11-188-460,1 1 0,1 30 0,1 5-1110,-1-361 647,0 301 410,-1 1-1,2-1 0,-1 0 1,0 0-1,1 1 0,-1-1 1,1 0-1,0 1 0,1-1 1,-1 1-1,0-1 0,1 1 1,0 0-1,0-1 0,0 1 1,0 0-1,0 0 0,1 0 1,4-3-1,-3 3-14,1 0 0,0 1 0,0-1 0,0 1 0,0 0 0,0 1 1,0-1-1,1 1 0,-1 0 0,0 1 0,1-1 0,-1 1 0,7 0 0,87 0-229,-97 0 256,-1 0 1,0 0-1,0 0 1,1 0-1,-1 0 1,0 0 0,0 0-1,0 1 1,1-1-1,-1 0 1,0 1 0,0-1-1,0 1 1,0-1-1,0 1 1,0-1-1,0 1 1,0 0 0,0 0-1,0-1 1,0 1-1,0 0 1,0 0-1,-1 0 1,1 0 0,0 0-1,-1 0 1,1 0-1,0 0 1,-1 0 0,0 1-1,1-1 1,-1 0-1,0 0 1,1 0-1,-1 0 1,0 2 0,-5 2 972,-3-1-786,0 0 0,0 0 0,0-1 0,-1 0 0,1 0 0,-1-1 0,0 0 0,1-1 0,-19 1 0,-59-2 970,84 0-1048,2 0-317,0 0-878,0 0-1572,2 0-1008,11 0-203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2:18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2 576,'0'0'1753,"0"0"-368,0 0-689,0 0-354,0 0-41,0 0-133,0 0-19,0 0 6,0 0-93,0 0 82,0 0 229,0 0 201,0 0 274,0 0-5,0 0-66,0 0-20,0 0-346,0 0-206,0 0-92,0 0-76,0 0-16,0 0 86,0 0 2,0 0 286,0 0 155,0 0-139,0 0-115,0-1-272,0 1-22,0 0-12,0 0 74,0 0 16,0 0 75,0 0-6,0 0 150,0 0 250,0 0-92,0 0-60,0 0-103,0 0-121,0 0 30,0 19 581,0 22-416,-1 1 1,-1-1-1,-12 56 0,-13 8-218,10-46-118,-11 88-1,6 34-40,-37 477 88,44-385-31,-2 58 26,17 401 118,5-696-1048,-5-35 768,0 0 1,0 0-1,1 0 1,-1 0-1,0 0 0,1 0 1,-1-1-1,1 1 1,-1 0-1,1 0 0,-1 0 1,1-1-1,-1 1 0,1 0 1,0-1-1,-1 1 1,1 0-1,0-1 0,0 1 1,-1-1-1,1 1 1,0-1-1,0 0 0,0 1 1,0-1-1,0 0 1,-1 0-1,1 1 0,0-1 1,0 0-1,0 0 1,0 0-1,0 0 0,0 0 1,0 0-1,1-1 0,5-1-6122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2:19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 8020,'0'0'1131,"-2"20"-864,-94 1716 1536,86-1438-1545,1 64-1895,9-356-3259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2:42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12 218 7716,'0'0'2857,"0"0"-1091,0 0-696,0 0-398,0 0-410,17 1-132,-4 1-84,4 1-16,-1-2 1,1 1-1,0-2 1,0 0-1,0-1 1,-1-1-1,1 0 1,20-7-1,-25 4-39,0-1 0,-1 0-1,0 0 1,0-2 0,0 1-1,-1-1 1,0-1 0,16-18-1,-20 21-11,-1-1 0,1 0 0,-1-1 0,-1 1 0,0-1 0,0 0 0,0 0 0,-1 0 0,0 0 0,-1 0 0,1-1-1,-2 0 1,1 1 0,-1-11 0,-2 19 76,0-1 1,0 1-1,0 0 0,0-1 0,-1 1 1,1 0-1,0 0 0,0 0 0,0-1 1,-1 2-1,1-1 0,0 0 0,0 0 0,-1 0 1,1 0-1,0 1 0,0-1 0,0 1 1,-2 0-1,-1 1-28,1 1 0,-1 0-1,1 0 1,-1 0 0,1 0 0,0 1 0,0-1 0,1 1 0,-5 6-1,-19 43-7,16-31-10,-62 149 85,-22 43-826,91-208 582,-1-1-1,0 1 0,1-1 0,-2 0 1,1 0-1,-1 0 0,1 0 1,-11 6-1,14-10 161,0 0 0,0-1 0,-1 1 0,1 0 0,0 0 0,-1-1 0,1 1 1,0-1-1,-1 0 0,1 1 0,-1-1 0,1 0 0,-1 0 0,1 0 0,-1 0 0,1 0 0,-1 0 0,1 0 0,-1 0 0,1-1 1,0 1-1,-1 0 0,1-1 0,-1 1 0,1-1 0,0 0 0,-1 0 0,1 1 0,0-1 0,0 0 0,0 0 0,0 0 0,0 0 1,0 0-1,0 0 0,0 0 0,0-1 0,0 1 0,0 0 0,1-1 0,-1 1 0,0-3 0,-2 0 8,1-1 0,0 1 0,0-1 0,0 0-1,1 1 1,0-1 0,0 0 0,0 0 0,0 0 0,1 0 0,0 0-1,0 0 1,0 0 0,1 0 0,-1 0 0,1 0 0,1 0-1,-1 0 1,1 0 0,-1 1 0,1-1 0,1 1 0,-1-1 0,0 1-1,1 0 1,0 0 0,0 0 0,6-5 0,4-2-299,1 1 1,1 1-1,-1 0 0,1 1 1,20-8-1,-25 12-911,1 1 0,0 0 0,-1 0 0,1 1 0,16-1 0,-9 3-4531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2:42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1 131 10469,'0'0'592,"0"0"-381,0 0-91,0 0 0,0 0 45,15 4-85,0 1-54,-5-1 25,1-1-1,0 0 1,-1 0-1,1-1 0,0-1 1,19 1-1,-29-2-14,1-1-1,-1 1 1,0 0 0,0-1-1,0 1 1,0-1 0,1 0-1,-1 1 1,0-1-1,0 0 1,0 1 0,0-1-1,0 0 1,-1 0 0,1 0-1,0 0 1,0 0-1,0 0 1,-1 0 0,1 0-1,-1 0 1,1 0-1,-1-1 1,1 1 0,-1 0-1,1 0 1,-1 0 0,0-1-1,0 0 1,5-42 513,-5 40-534,1-11 8,0 10 60,-1 0-1,0-1 0,0 1 1,0 0-1,-1 0 0,-1-9 1,1 13-16,1-1 0,-1 1 0,0 0 0,1-1 0,-1 1 0,0 0 0,0 0 0,0 0 0,0 0 0,0 0 0,0 0 0,0 0 0,-1 0 0,1 0 0,0 0 0,0 1 0,-1-1 0,1 0 0,0 1 0,-1-1 0,1 1 0,-1 0 0,1-1 0,-1 1 0,1 0 0,-1 0 0,-2 0 0,0 0-15,1-1-1,-1 1 1,0 0 0,1 1-1,-1-1 1,0 0 0,1 1 0,-1 0-1,0 0 1,1 0 0,0 1 0,-1-1-1,1 1 1,0 0 0,-1-1 0,-3 5-1,4-3-45,-1 1-1,2 0 0,-1 0 0,0 0 0,1 0 1,0 0-1,0 0 0,0 0 0,1 1 0,-1-1 1,1 1-1,0-1 0,-1 6 0,1-2-28,-1 0-1,1 0 1,0 0-1,1 1 1,0-1-1,1 0 1,-1 0-1,1 1 1,1-1 0,2 8-1,-2-11-101,0-1-1,0 1 1,1-1 0,0 0 0,-1 0-1,1 0 1,1 0 0,-1-1 0,1 1-1,-1-1 1,1 0 0,0 0-1,0 0 1,0-1 0,1 1 0,-1-1-1,10 3 1,0 0-947,0-1-1,0-1 1,0 0-1,24 2 1,-14-5-3224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2:43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123 278 7844,'0'0'1982,"0"0"472,0 0-610,0 0-782,0 0-459,-16-8-254,-52-19-136,67 26-211,0 1-1,0 0 1,0 0-1,0 0 0,0 0 1,0 0-1,0 0 1,0 0-1,0 0 0,0 0 1,0 0-1,0 0 1,0 1-1,0-1 0,0 0 1,0 1-1,0-1 0,0 1 1,0-1-1,0 1 1,1-1-1,-1 1 0,0 0 1,0-1-1,0 1 1,1 0-1,-1 0 0,0-1 1,1 1-1,-1 0 1,1 0-1,-1 0 0,1 0 1,-1 0-1,1 1 0,-6 33 78,6-31-47,-1 2-71,0 0 0,1-1 1,0 1-1,0 0 1,0-1-1,1 1 1,0-1-1,1 7 1,-1-11-57,0 1 0,0 0 1,0-1-1,1 0 1,-1 1-1,0-1 1,1 0-1,-1 1 1,1-1-1,0 0 0,-1 0 1,1 0-1,0-1 1,-1 1-1,1 0 1,0-1-1,0 1 1,0-1-1,-1 1 0,1-1 1,0 0-1,0 0 1,0 0-1,0 0 1,0 0-1,3-1 1,-2 1-26,1 0 0,-1 0 0,1 0 0,-1-1 0,1 0 0,-1 0 0,1 0 0,-1 0 0,0-1 0,0 1 0,1-1 0,-1 1 0,0-1 0,0 0 0,-1-1 0,6-4 0,-1-1 19,0-1 0,0 0-1,-1-1 1,5-10 0,-6 11 62,0 0-1,1 1 1,0-1-1,0 1 1,9-9-1,-14 17 259,-1 9 93,3 57 1279,-2-62-1564,-1 0 0,1 1 0,0-1 1,1 0-1,-1 0 0,1 0 0,0 0 1,0-1-1,0 1 0,0 0 0,0-1 1,6 6-1,-7-8-62,0 0 0,0 0 1,1 0-1,-1 0 0,0 0 1,1-1-1,-1 1 0,1 0 1,-1-1-1,1 1 0,-1-1 1,1 0-1,-1 1 0,1-1 1,-1 0-1,1 0 0,0 0 1,-1 0-1,1 0 0,-1 0 1,1 0-1,0-1 0,-1 1 1,1-1-1,-1 1 0,1-1 1,-1 1-1,0-1 0,1 0 1,-1 0-1,0 0 0,1 0 1,-1 0-1,0 0 0,0 0 1,2-2-1,4-4-123,-1 0 1,0-1-1,0 1 1,7-16-1,1-1-24,-2-1-1,-1-1 0,-1 0 0,-1-1 0,10-53 0,-15 55 1604,1-47 0,-6 72-1280,0-1-1,1 1 0,-1 0 1,0-1-1,1 1 1,-1 0-1,0 0 0,0-1 1,0 1-1,1 0 1,-1 0-1,0 0 0,0 0 1,1 0-1,-1 0 1,0 0-1,0 0 0,1 0 1,-1 1-1,0-1 1,0 0-1,1 0 0,-2 1 1,-1 1-126,1 0-1,0 0 1,0 0 0,0 0 0,0 0 0,1 0-1,-1 1 1,0-1 0,1 1 0,0-1-1,-1 1 1,1-1 0,-1 5 0,-2 3 2,-10 18-42,3 1 1,0 0-1,2 0 0,1 1 1,1 0-1,1 0 0,-2 58 0,8-87-356,1-30 685,198 36-3185,-197-7 2986,-1 0 0,0 1 1,0 0-1,0-1 0,0 1 1,0 0-1,0 0 0,0-1 0,0 1 1,-1 0-1,1 0 0,0 0 0,0 0 1,-1 0-1,1 0 0,-1 0 1,1 0-1,-1 0 0,1 1 0,-1-1 1,0 0-1,1 0 0,-1 0 1,0 0-1,0 1 0,0-1 0,0 0 1,0 0-1,0 2 0,-1 49-320,1-35 476,-1-15-275,1 0 1,0 0 0,1 0-1,-1 0 1,0-1-1,0 1 1,1 0-1,-1 0 1,1-1-1,0 1 1,-1 0 0,3 2-1,-3-4 3,1 1 0,-1-1 1,1 0-1,0 1 0,-1-1 0,1 0 0,0 1 0,-1-1 0,1 0 1,0 0-1,0 1 0,-1-1 0,1 0 0,0 0 0,0 0 0,-1 0 1,1 0-1,0 0 0,0 0 0,-1-1 0,1 1 0,0 0 0,-1 0 1,1 0-1,0-1 0,-1 1 0,1 0 0,0-1 0,-1 1 0,1-1 1,0 1-1,-1-1 0,1 1 0,-1-1 0,1 0 0,4-2 24,-1-1-1,0 0 0,0-1 1,0 1-1,5-9 1,16-18 182,-25 31-217,0 0-39,0 0-35,0 0-8,11 28 43,-9-24 61,-1-1 1,1 1 0,0-1 0,0 1-1,0-1 1,1 0 0,-1 1 0,1-1-1,0-1 1,-1 1 0,1 0 0,4 2-1,-5-4-374,-1 0 0,1 0-1,0-1 1,0 1-1,0 0 1,0-1 0,0 1-1,0-1 1,-1 0 0,4 0-1,3 0-5110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2:44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2993,'0'0'7615,"0"0"-5719,0 0-1677,0 0-133,0 0 7,-1 14 38,-11 116-86,9-94-557,3-35-350,0-1-8,1-3 203,5-14 1108,1 0 1,14-26-1,-16 35-298,-1 0 0,1 0 0,1 1 0,-1 0 0,1 0 0,1 0 0,10-8 0,-14 13-276,0 0 0,1 1 0,-1 0 0,0-1 0,1 1 0,-1 1 0,1-1-1,-1 0 1,1 1 0,-1 0 0,1 0 0,-1 0 0,1 0 0,-1 0 0,1 1 0,3 0 0,-3 8-3133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2:44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0 147 7635,'0'0'550,"0"0"146,0 0 297,17 2 47,-1 0-854,2 0-39,-1 0 0,0 0 0,1-2 0,-1 0 0,28-5-1,-39 4-105,0-1-1,-1 0 0,1-1 0,-1 1 0,0-1 0,0 0 0,0 0 0,0 0 0,0-1 0,-1 0 0,1 0 0,-1 0 0,0-1 0,0 1 0,-1-1 0,1 0 0,-1 0 0,0 0 0,-1 0 0,1-1 0,-1 1 0,0-1 0,0 1 0,-1-1 0,1 0 0,-1 0 0,-1 0 0,1-8 0,-1 13-28,-1 0-1,1 0 1,0 0 0,-1 0-1,1 0 1,-1 0 0,1 0 0,-1 0-1,0 0 1,1 0 0,-1 1-1,0-1 1,0 0 0,1 1-1,-1-1 1,0 0 0,0 1-1,0-1 1,0 1 0,0-1-1,0 1 1,0-1 0,0 1 0,0 0-1,0 0 1,0-1 0,0 1-1,0 0 1,0 0 0,0 0-1,0 0 1,-2 0 0,-43 1 449,40 0-353,2 0-69,0-1-1,-1 1 1,1 0-1,0 1 0,0-1 1,0 1-1,0 0 1,0 0-1,0 0 1,1 0-1,-1 1 1,1-1-1,-1 1 1,1 0-1,0 0 1,0 0-1,0 1 1,1-1-1,-1 1 1,1-1-1,0 1 1,0 0-1,0 0 0,-2 6 1,1-1-39,0-1-1,1 1 1,0 0 0,1-1-1,0 1 1,0 0 0,1 0-1,0 0 1,0 0 0,1 0-1,3 11 1,-4-17-7,1-1 0,0 0 0,0 1 0,0-1 0,0 0 0,1 0 0,-1 0 0,0 0 0,1 0 0,0 0 0,-1 0 0,1 0 0,0-1 0,0 1 0,0-1 0,0 1 1,0-1-1,1 0 0,-1 1 0,0-1 0,0-1 0,1 1 0,-1 0 0,3 0 0,5 1-828,0 0 1,1-1 0,-1-1-1,17 0 1,-6-1-3600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2:44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20 9524,'0'0'1609,"0"0"315,0 0-337,0 0-346,0 0-516,-16-5-335,16 5-390,-11-4 58,-1 1 0,0 0 0,-16-1 0,27 4-56,1 0-1,-1 0 1,0 0 0,0 0 0,0 0 0,0 1-1,0-1 1,0 0 0,0 1 0,1-1 0,-1 1-1,0-1 1,0 1 0,1-1 0,-1 1-1,0 0 1,1-1 0,-1 1 0,0 0 0,1-1-1,-1 1 1,1 0 0,-1 0 0,1-1 0,-1 1-1,1 0 1,0 0 0,0 0 0,-1 0-1,1 1 1,-3 32-4,3-25 5,-3 191 102,3-125-37,0-74-73,0 0-1,0 0 1,-1 0 0,1-1-1,-1 1 1,1 0-1,-1 0 1,1 0-1,-1 0 1,0 0-1,1-1 1,-1 1 0,0 0-1,0-1 1,1 1-1,-1 0 1,0-1-1,0 1 1,0-1-1,0 1 1,0-1-1,0 0 1,0 1 0,0-1-1,0 0 1,0 0-1,0 1 1,0-1-1,0 0 1,0 0-1,-2 0 1,0 0-468,0 0 0,0 0 0,0 0 0,0-1 0,0 1 0,0 0 0,0-1 0,0 0 0,0 0 0,0 0 0,-5-3 0,-14-16-10098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2:45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10437,'0'0'3585,"0"0"-2064,0 0-1009,0 0-512,0 0 32,0 0-112,0 0 80,130 32 0,-104-28-16,1-2-4002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2:51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1 301 12422,'0'0'1656,"0"0"-1413,0 0-259,21 1 8,-5 1-6,-7-1-9,-1 0-1,0 0 0,0-1 1,1 0-1,-1-1 0,0 1 1,0-2-1,0 1 0,0-1 1,0 0-1,0-1 1,0 0-1,-1 0 0,1-1 1,8-5-1,-5 1-177,0 0 1,-1-1-1,0 0 1,0-1-1,-1 0 0,0-1 1,-1 1-1,0-2 1,-1 1-1,0-1 0,-1 0 1,-1-1-1,1 1 1,-2-1-1,0 0 0,0 0 1,-2-1-1,1 1 1,-2-1-1,1-15 0,-2 28 240,0 0 0,0 0 0,-1 0 0,1 0 0,0 0 0,0 1 0,-1-1 0,1 0-1,0 0 1,-1 0 0,1 0 0,-1 1 0,1-1 0,-1 0 0,0 1 0,1-1 0,-1 0-1,1 1 1,-1-1 0,0 1 0,0-1 0,1 1 0,-1-1 0,0 1 0,0-1 0,0 1-1,0 0 1,1 0 0,-1-1 0,0 1 0,0 0 0,0 0 0,-1 0 0,-37-1 1595,28 2-1397,4-1-201,1 1-1,0 0 1,0 0 0,-1 0-1,1 1 1,0 0 0,0 0-1,1 1 1,-1-1 0,0 1-1,1 1 1,-10 6 0,7-3 35,0 0 1,0 1-1,1 0 1,0 0 0,1 1-1,0 0 1,-5 9-1,0 3 28,2-1 0,1 1 0,0 1 0,1-1 0,2 1 0,-5 36 0,7-40-91,2 0 0,0 0 0,1 0 1,1 0-1,5 34 0,-4-45-25,0 0-1,1 0 1,-1 0 0,1 0-1,1 0 1,-1 0 0,1-1-1,0 1 1,1-1 0,0 0-1,0-1 1,0 1 0,0-1-1,1 0 1,0 0 0,9 5-1,-4-4-375,0 0-1,0-1 1,0-1 0,1 0-1,-1 0 1,1-1-1,0-1 1,0 1-1,0-2 1,1 0 0,-1-1-1,0 0 1,0 0-1,1-2 1,16-3 0,-23 4 253,1-1 0,-1 0 0,0 0 0,0-1 0,0 1 0,-1-1 0,1-1 0,-1 1 0,1-1 0,-1 0 0,0 0 1,-1 0-1,1-1 0,-1 0 0,0 0 0,5-8 0,-6 8 354,0-1 0,0 0 0,-1 0-1,0 0 1,0 0 0,-1-1 0,0 1 0,0 0 0,-1-1 0,1 1 0,-2-13-1,1 18-82,-1 0 0,1 0 0,-1 0 0,1 0 0,-1 0-1,1 0 1,-1 0 0,0 0 0,1 0 0,-1 1 0,0-1-1,1 0 1,-1 0 0,0 1 0,0-1 0,0 1 0,0-1-1,0 1 1,0-1 0,0 1 0,0-1 0,0 1-1,0 0 1,0 0 0,0-1 0,0 1 0,0 0 0,0 0-1,-1 0 1,-40-1 1529,32 2-1365,9-1-295,1 0 0,-1 0 0,0 0 0,0 0 0,0 0 0,0 0 0,0 1 0,0-1 0,1 0 0,-1 1 0,0-1 0,0 1 0,0-1 0,1 1 0,-1-1 0,0 1 0,1-1 0,-1 1 0,0 0 0,1-1 0,-1 1 0,1 0 0,-1 0 0,1-1 0,-1 1 0,1 0 0,-1 0 0,1 0 0,0 0 0,0-1 0,-1 1 0,1 0 0,0 0 0,0 0 0,0 0 0,0 0 0,0 0 0,0 0 0,0 0 0,0 0 0,1-1 0,-1 1 0,0 1 0,0 0-37,1-2-11,-1 1-1,0-1 1,0 1 0,1-1-1,-1 1 1,0-1 0,0 0-1,1 1 1,-1-1 0,0 1-1,1-1 1,-1 0 0,1 1-1,-1-1 1,1 0 0,-1 0 0,0 1-1,1-1 1,-1 0 0,1 0-1,-1 0 1,1 1 0,-1-1-1,1 0 1,-1 0 0,1 0-1,-1 0 1,1 0 0,-1 0-1,2 0 1,21 0-1322,-16-1 783,-1 1 173,0-1 1,1 0-1,-1 0 0,0 0 1,0-1-1,0 0 0,-1 0 0,1-1 1,0 0-1,-1 0 0,0 0 0,9-7 1,-13 22 6320,-7 25-6127,6-32 797,-3 70-121,3-74-459,0 0 0,0 1-1,1-1 1,-1 1 0,0-1 0,1 0 0,-1 1-1,1-1 1,-1 0 0,1 1 0,0-1-1,-1 0 1,1 0 0,0 1 0,0-1-1,0 0 1,0 0 0,0 0 0,0 0 0,0 0-1,0-1 1,1 1 0,-1 0 0,0 0-1,0-1 1,1 1 0,-1-1 0,0 1-1,1-1 1,-1 1 0,1-1 0,-1 0 0,0 0-1,1 0 1,-1 0 0,1 0 0,-1 0-1,1 0 1,-1 0 0,3-1 0,1 0-146,0 0 1,0 0-1,-1 0 0,1 0 1,0-1-1,-1 1 1,1-1-1,-1-1 0,0 1 1,0 0-1,8-7 1,0-4-14,0-2 0,-1 1 1,-1-2-1,0 1 0,-1-1 1,-1-1-1,0 1 0,6-23 0,35-148 208,-45 172-61,5-23 292,-4 20 906,-1 0 1,0 0-1,1-30 0,-5 48-380,0 0-456,0 3-176,-2 31-2,-2-1 0,-2 0 0,-1 0 0,-1-1 0,-15 38 0,7-21-311,-12 61 1,28-108 151,-5 44-1344,5-44 1191,0-1 0,0 1 0,0-1 0,0 1 0,0-1 0,0 1 0,0-1 0,1 0 0,-1 1 0,1-1 0,-1 1 0,1-1 0,-1 0-1,1 1 1,0-1 0,-1 0 0,1 0 0,0 1 0,0-1 0,0 0 0,0 0 0,0 0 0,0 0 0,0 0 0,0 0 0,3 1-1,6 0 50,-1-1 0,1 0 0,0 0 0,0-1 0,12-1 0,-10 1 140,-1 0-1,1 0 1,19 3 0,-31-3-17,0 0 1,1 0 0,-1 0-1,0 0 1,0 0-1,0 0 1,1 0-1,-1 0 1,0 0-1,0 0 1,1 0-1,-1 0 1,0 0-1,0 1 1,1-1-1,-1 0 1,0 0-1,0 0 1,0 0-1,1 0 1,-1 0 0,0 1-1,0-1 1,0 0-1,1 0 1,-1 0-1,0 0 1,0 1-1,0-1 1,0 0-1,0 0 1,0 0-1,1 1 1,-1-1-1,0 0 1,0 0-1,0 1 1,0-1-1,0 0 1,0 0 0,0 1-1,0-1 1,0 0-1,0 0 1,0 1-1,0-1 1,0 0-1,0 0 1,0 0-1,0 1 1,-1-1-1,1 0 1,0 0-1,0 1 1,0-1-1,0 0 1,0 0-1,0 0 1,-1 1 0,1-1-1,0 0 1,-14 9 1943,-31 6-1264,34-12-741,0 0 1,-22 10-1,30-9 2,0-3-3376,3-1-1239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07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8068,'0'0'4762,"0"0"-3618,0 0-543,0 0 434,0 0-414,3 15-468,3 27-95,0 51 1,-4-84-1114,4-20-593,-1-2 2297,4-11 66,-8 22-697,-1 0-1,1-1 0,0 1 1,0 0-1,0 0 1,0-1-1,1 1 0,-1 0 1,0 0-1,1 0 0,-1 0 1,1 1-1,0-1 1,0 0-1,0 1 0,3-3 1,16-12 128,-17 12-136,2-1 1,-1 1-1,0 0 1,1 0-1,0 0 1,0 1-1,0 0 1,0 0-1,1 0 1,-1 1-1,1 0 1,7-1 0,25 3-122,-17 0-2572,-10 0-1796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2:51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36 163 8820,'0'0'366,"0"0"-198,17-8-8,52-28 72,-65 33-216,0 1 1,0-1-1,0 0 1,0 0-1,0 0 1,-1 0 0,1-1-1,-1 0 1,0 1-1,0-1 1,0 0-1,-1-1 1,1 1-1,-1 0 1,0-1-1,0 1 1,-1-1 0,1 0-1,-1 1 1,0-1-1,-1 0 1,1 0-1,-1 0 1,0-6-1,0 11-11,0-1-1,0 0 0,-1 1 0,1-1 0,0 0 1,0 1-1,-1-1 0,1 1 0,-1-1 0,1 1 1,0-1-1,-1 1 0,1-1 0,-1 1 0,1-1 1,-1 1-1,0-1 0,1 1 0,-1 0 0,1-1 1,-1 1-1,0 0 0,1 0 0,-1-1 0,0 1 1,1 0-1,-1 0 0,0 0 0,1 0 0,-1 0 1,-1 0-1,-27-1 327,22 1-167,2 0-64,0 0 0,0 0 0,-1 1 0,1 0 1,0-1-1,0 2 0,1-1 0,-1 0 0,0 1 0,0 0 0,1 0 0,-1 1 0,1-1 1,-1 1-1,1 0 0,0 0 0,0 0 0,0 1 0,1-1 0,-1 1 0,1 0 1,0 0-1,0 0 0,0 0 0,1 1 0,-1-1 0,1 1 0,0 0 0,1-1 1,-1 1-1,1 0 0,0 0 0,0 0 0,0 0 0,0 8 0,0-1-58,0 1 1,0 0-1,1 0 0,3 24 0,-3-33-49,1-1-1,0 0 1,0 0 0,0 0-1,1 1 1,-1-1 0,1-1-1,-1 1 1,1 0 0,0 0-1,0-1 1,0 1 0,1-1-1,-1 1 1,1-1 0,-1 0-1,1 0 1,0 0 0,0 0-1,-1-1 1,1 1 0,0-1-1,6 2 1,22 4-743,-6-6-2977,-10-1-1710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2:52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0 358 10293,'0'0'3847,"0"0"-2745,0 0-993,0 0-125,0 0 48,18-12 21,1-1-27,1 0-11,0-1 0,-1-1 0,27-26 0,-32 26-131,0 0 0,-1-1 1,-1-1-1,15-26 0,-21 33 58,-1-1 0,-1 0 0,1 0 0,-2 0-1,0 0 1,0 0 0,-1-1 0,0 1-1,-1-16 1,-1 26 64,0 0-1,0 0 1,0 0-1,-1 1 0,1-1 1,0 0-1,-1 0 1,1 0-1,-1 1 1,1-1-1,-1 0 0,1 1 1,-1-1-1,1 0 1,-1 1-1,0-1 1,1 1-1,-1-1 0,0 1 1,0-1-1,1 1 1,-1 0-1,0-1 1,0 1-1,0 0 1,1-1-1,-1 1 0,0 0 1,0 0-1,0 0 1,0 0-1,0 0 1,0 0-1,1 0 0,-1 0 1,0 0-1,-1 1 1,-2-1 14,1 0-1,-1 1 1,0-1 0,1 1-1,-1 0 1,0 0 0,1 1 0,-6 2-1,0 3-9,0 0-1,0 1 0,1 0 0,0 0 1,1 1-1,0 0 0,0 0 0,1 1 1,0-1-1,-7 17 0,1 0 73,1 1 0,-14 57-1,20-62 17,1 1 0,1 0 0,1 0 0,1 0 0,1 0 0,3 31 0,-2-50-93,0 0 0,0 1 0,0-1 0,0 0 0,1 0 0,0 0 0,0 0 0,0-1 0,0 1 0,0 0 1,1-1-1,-1 0 0,1 1 0,0-1 0,0 0 0,1 0 0,-1-1 0,0 1 0,1-1 0,0 1 0,-1-1 0,1 0 0,0-1 0,6 3 0,1-1-152,1 0 0,-1-1 0,1 0 0,0-1-1,0 0 1,0-1 0,12-1 0,-20 1-342,1-1 1,0 1-1,-1-1 0,1 0 1,-1 0-1,9-4 1,19-16-6737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3:17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62 496,'0'0'2633,"0"0"3829,0 0-4074,0 0-1484,0 0 230,0 0-43,0 0-157,0 0-107,0 0-269,0 0 101,0 0-187,0 0-195,-4 0 11,-14 0-176,14 0-45,4 0-139,0 0-53,0 0 82,611 0 814,-318-7-560,-13-15 26,-166 13-144,142 6 0,43-2 41,-146 1 398,-117 4-415,-35 0-243,1 0-1,0 0 1,0 0 0,0 0 0,0-1 0,0 1 0,0-1 0,-1 1 0,1-1 0,3-1-1,-1-5-3167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4:05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52 9941,'0'0'1766,"0"0"-376,0 0-385,0 0-71,0 0-56,0 0-358,-2 0-261,-10 0 42,9 0-28,3 0 84,0 0-23,0 0-169,0 0 43,0 0-147,11 0-55,271 27 447,16 8-157,-223-31-139,334 14 519,-234-17-519,371-12 163,-172-42-317,-304 44 25,69-1 0,-18 3-7,77-5 25,32 3 467,-228 9-495,0 0-216,0-1 0,-1 1 0,1-1 0,0 0 0,0 0 0,-1 0 0,1 0 0,0 0 1,-1 0-1,1 0 0,-1-1 0,0 1 0,2-2 0,-3 3 90,10-10-7002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4:23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27 218 15239,'0'0'496,"0"0"-18,0 0 18,0 0 206,0 0-542,-2 17-270,-6 303-626,8-320 448,0-2 112,-8-131-708,-1 0 335,9 103 514,1-1 0,8-49-1,-7 72 28,0 0-1,0 0 0,0 1 0,1-1 0,0 0 0,0 1 0,1 0 0,0 0 0,0 0 0,1 0 1,0 1-1,0-1 0,1 1 0,-1 0 0,9-5 0,-8 7-33,1 0 0,-1 1 0,1 0 0,0 0 0,0 1 0,0-1 1,0 2-1,0-1 0,1 1 0,-1 0 0,0 1 0,1-1 0,-1 2 0,15 1 0,-16-2 23,1 2 0,-1-1 0,1 0 0,-1 1 0,0 0 0,0 1 0,0 0 0,0 0 0,0 0 0,0 0 0,-1 1 0,0 0 0,0 0 0,0 0 0,0 1 0,6 7 0,-9-8 27,1 0 0,-1 0 0,0 0 0,0 0 1,0 0-1,0 0 0,-1 1 0,0-1 1,0 0-1,0 1 0,0-1 0,-1 6 0,0-8 39,0 0 0,0 0-1,-1 0 1,1 0 0,-1 0 0,1 0-1,-1 0 1,0 0 0,1-1-1,-1 1 1,0 0 0,0-1-1,0 1 1,-1 0 0,1-1-1,0 1 1,-1-1 0,1 0-1,-1 1 1,1-1 0,-1 0-1,1 0 1,-1 0 0,0 0 0,0 0-1,1 0 1,-1-1 0,0 1-1,-2 0 1,-22 4 436,-1-1 0,0-1 1,0-2-1,-53-3 0,16 0 404,41 6-441,23-4-446,-1 0 0,1 1-1,-1-1 1,1 0 0,0 0-1,-1 1 1,1-1 0,-1 1-1,1-1 1,0 0 0,-1 1-1,1-1 1,0 1 0,-1-1-1,1 1 1,0-1 0,-1 1-1,1-1 1,0 1 0,0-1 0,0 1-1,0-1 1,-1 1 0,2 2-22,-1 0 1,1-1 0,0 1 0,0 0 0,0-1 0,0 1 0,0-1 0,0 1 0,1-1 0,-1 1 0,1-1 0,3 4 0,16 19 18,1-2-1,0 0 1,51 38-1,-22-24 7,59 31 0,-102-63 29,-5-3-7,0 0 0,0-1 0,0 1 1,0-1-1,0 1 0,0-1 1,0 0-1,0 0 0,1 0 0,4 0 1,-8-7-2876,0-4-2592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4:24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1 231 4914,'0'0'9455,"0"0"-7971,0 0-1789,0 0 81,17-3-66,-4 1 160,-7 2 40,1-1-1,-1 0 1,0 0 0,1-1 0,-1 1 0,0-1 0,0-1 0,0 1 0,0-1-1,0 0 1,-1 0 0,1-1 0,-1 1 0,0-1 0,0-1 0,6-6-1,-5 3-181,-1 0 0,0 0 0,0-1-1,-1 0 1,0 0 0,-1 0-1,0 0 1,0 0 0,-1-1-1,0 1 1,-1-1 0,0 1-1,0-16 1,-1 24 272,0 0-1,0-1 1,0 1-1,-1 0 1,1 0-1,0 0 1,0-1-1,-1 1 1,1 0 0,-1 0-1,1 0 1,-1 0-1,0 0 1,1 0-1,-1 0 1,0 0-1,0 0 1,0 0-1,0 0 1,0 1 0,1-1-1,-3-1 1,0 0 43,0 1 1,0 0-1,0 0 1,-1-1 0,1 2-1,0-1 1,-1 0-1,-3 0 1,-6 1 506,1 0-1,0 0 0,-21 4 1,30-3-457,1-1 0,-1 1 1,0 0-1,1 0 0,-1 1 0,1-1 1,-1 0-1,1 1 0,0-1 0,-1 1 1,1 0-1,0 0 0,0 0 0,0 0 1,1 0-1,-1 0 0,0 0 0,1 1 1,-1-1-1,1 1 0,0-1 0,0 1 1,0 0-1,0-1 0,0 1 0,1 0 1,-1-1-1,0 5 0,0 8-59,0 0 0,0 1-1,4 28 1,-2-33-13,0-2 8,1-1 1,0 0-1,0 0 0,0 0 0,1 0 1,0 0-1,1 0 0,0-1 1,0 1-1,1-1 0,-1 0 1,11 10-1,-10-11-181,0-1 1,1 0-1,0 0 0,0-1 1,0 1-1,9 3 0,-9-5-440,-1-1-1,0 0 1,1 0-1,-1 0 1,1-1-1,0 0 1,-1 0-1,11 0 0,-2-1-4694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4:24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12 8036,'0'0'1208,"0"0"-615,0 0 354,0 0 304,0 0-200,0-1-870,0 1 0,0 0 0,0-1 0,0 1 0,0-1-1,0 1 1,0-1 0,-1 1 0,1-1 0,0 1 0,0-1 0,0 1 0,-1 0 0,1-1 0,0 1-1,-1-1 1,1 1 0,0 0 0,-1-1 0,1 1 0,0 0 0,-1 0 0,1-1 0,-1 1 0,1 0-1,-17-1 373,-22 1-191,38 0-370,0 0-1,0 1 1,0-1 0,0 0 0,0 1 0,0-1 0,0 1 0,0-1 0,0 1 0,1-1 0,-1 1 0,0-1 0,0 1 0,0 0 0,1-1 0,-1 1 0,0 0 0,1 0-1,-1 0 1,0 0 0,1 0 0,-1-1 0,1 1 0,0 0 0,-1 0 0,1 0 0,0 0 0,-1 0 0,1 0 0,0 2 0,0 4-50,0-1 1,0 0-1,0 0 1,1 0-1,0 0 1,0 0-1,1-1 1,0 1-1,0 0 1,3 6-1,3 2-286,0-1 1,16 20-1,-2-4 15,-13-15 241,0 1 1,-1 0 0,0 0-1,-1 1 1,-1 0-1,-1 0 1,7 31 0,-8-21 111,-1 1 0,-1 0 0,-1 0 0,-4 34 0,2-55-22,0 0 0,0 1 0,-1-1 0,0 0 0,0 0 0,0 0 0,-1 0 0,-3 7 0,5-12 19,0 1-1,0 0 1,0-1 0,0 1 0,-1-1-1,1 1 1,0-1 0,0 0-1,-1 1 1,1-1 0,-1 0 0,1 0-1,-1 0 1,0 0 0,1 0-1,-1 0 1,0-1 0,0 1 0,1-1-1,-1 1 1,0-1 0,0 1-1,0-1 1,0 0 0,0 0 0,0 0-1,1 0 1,-1 0 0,0-1-1,0 1 1,0-1 0,-2 0 0,2 0-12,1 0 1,-1 0-1,1 0 1,-1 0-1,1 0 1,0-1-1,0 1 1,-1 0-1,1-1 1,0 1-1,0-1 1,0 1-1,1-1 1,-1 0-1,0 1 1,1-1-1,-1 0 1,1 1-1,-1-1 1,1-2-1,-5-40-163,5 39 135,-1-11 1,1 1 1,1-1-1,0 1 0,1 0 0,1-1 1,1 1-1,9-28 0,-8 33-282,-1 0 0,1 1 0,1 0 0,0 0 0,0 0 0,1 0 0,0 1 0,0 0 0,1 1 0,0 0 0,0 0 0,10-6 0,-4 6-3640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4:25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1601,'0'0'6864,"0"0"-4465,0 0-1183,0 0 246,0 0-211,0 0-1238,-1 0 0,1 1 0,0-1-1,-1 0 1,1 0 0,-1 0 0,1 0-1,-1 1 1,1-1 0,0 0 0,-1 0 0,1 0-1,0 1 1,-1-1 0,1 0 0,0 1-1,-1-1 1,1 0 0,0 1 0,-1-1-1,1 1 1,0-1 0,0 0 0,0 1-1,-1-1 1,1 1 0,0-1 0,0 0-1,0 1 1,0-1 0,0 2 0,-2 7 9,1 1 0,0 0 0,0 0 1,1 0-1,2 18 0,-1-2 114,-1-23-125,4 44 57,-4-44-64,1 0 0,-1 0 1,1 0-1,0 0 0,0 0 0,0 0 0,1-1 1,-1 1-1,0 0 0,1-1 0,0 1 0,3 3 0,-5-6-23,1 1 0,-1-1 0,0 0 0,0 0 0,0 0 0,1 0 0,-1 0 0,0 0 0,0 1 0,1-1 0,-1 0 0,0 0 0,1 0 0,-1 0 0,0 0 0,0 0 0,1 0 0,-1 0 0,0 0 0,0 0 0,1 0 0,-1 0 0,0-1 0,1 1 0,-1 0 0,0 0 0,0 0 0,1 0 0,-1 0 0,0 0 0,0-1 0,0 1 0,1 0 0,-1 0 0,0 0 0,0-1 0,0 1 0,1 0 0,-1 0 0,0 0 0,0-1 0,0 1 0,0 0 0,0 0 0,0-1 0,0 1 0,0 0-1,1-1 1,-1 1 0,0 0 0,0 0 0,0-1 0,0 1 0,0 0 0,0 0 0,-1-1 0,1 1 0,0 0 0,0-1 0,0 1 0,0 0 0,0-1 0,0-23 322,0 20-323,-1-25 291,0 20-226,0-1 0,1 1 0,0-1-1,0 1 1,1-1 0,4-15 0,-4 23-47,0 1 0,0-1 1,-1 0-1,2 1 0,-1-1 0,0 1 1,0-1-1,0 1 0,1 0 0,-1-1 1,1 1-1,-1 0 0,1 0 1,-1 0-1,1 0 0,0 0 0,-1 0 1,1 1-1,0-1 0,0 1 1,2-1-1,43-2-4427,-37 3 1188,-2 0-3669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4:25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0 176 10053,'0'0'2766,"0"0"-2414,0 0-728,11-2 61,-4 2 343,-1-1 0,1 0 0,-1 0 0,1-1 0,-1 0 0,0 0 0,0-1 0,0 1 0,0-1 1,0-1-1,-1 1 0,1-1 0,-1 0 0,0 0 0,7-8 0,-6 5-27,0-1-1,0 0 1,-1 0 0,7-15 0,-11 20-8,1 0 0,-1 0 0,0 0 0,0-1 0,0 1 0,0 0 0,-1 0 0,0-1 0,1 1 0,-1 0 0,0-1 0,0 1 0,-1 0 0,1-1 0,-1 1 0,-1-6 0,1 8 21,0 0-1,0 0 1,0 0 0,0 1 0,0-1 0,0 0-1,0 1 1,0-1 0,0 0 0,0 1-1,0-1 1,0 1 0,0 0 0,0-1 0,-1 1-1,1 0 1,0 0 0,0 0 0,0-1 0,-2 2-1,-31-1 803,24 0-166,8 0-599,0 0 0,1 0-1,-1 1 1,1-1 0,-1 0-1,0 0 1,1 1 0,-1-1 0,1 1-1,-1 0 1,1-1 0,-1 1-1,1 0 1,0 0 0,-1 0-1,1 0 1,0 0 0,0 0-1,0 0 1,0 0 0,0 1 0,0-1-1,0 0 1,0 1 0,0-1-1,0 0 1,1 1 0,-1-1-1,1 1 1,-1-1 0,1 1-1,-1 2 1,0 6-90,0-1-1,0 1 0,1 0 1,2 14-1,-1-6 102,0-13-87,-1 0 0,1-1 0,0 1 1,0-1-1,1 1 0,-1-1 0,1 0 0,0 1 0,0-1 0,0 0 1,1 0-1,-1 0 0,1-1 0,0 1 0,0-1 0,0 1 0,1-1 1,-1 0-1,1 0 0,0-1 0,0 1 0,0-1 0,7 3 0,-6-3-674,0 0 0,0 0 0,0-1 0,0 1 0,0-1 0,0-1 0,9 1 0,-4-1-3471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4:26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27 2177,'0'0'8364,"0"0"-4875,0 0-1437,0 0-494,0 0-803,-16-1-304,-47-4-134,63 5-315,-1 0 0,0 0 0,0 0 0,0 0 0,0 0 0,1 0 0,-1 0 0,0 1 0,0-1 0,0 0 0,1 0 0,-1 1 0,0-1 0,0 0 0,1 1 0,-1-1 0,0 1 0,0-1 0,1 1 0,-1-1 0,1 1 0,-1-1 0,0 1 0,1 0 0,-1-1 0,1 1 0,0 0 0,-1 0 0,1-1 0,-1 2 0,1 21-46,1-16 37,-1 16 20,1 1-1,1-1 1,6 28 0,-7-45-52,0-1 1,0 0-1,0 0 1,-1 0-1,1 1 1,-1-1 0,0 0-1,-1 1 1,0-1-1,-1 6 1,1-9 39,1 0 0,-1 0 0,0-1 0,0 1 0,-1 0 0,1-1 0,0 1 0,0-1 0,-1 1 0,1-1 0,-1 0 0,1 1 0,-1-1 0,0 0 0,1 0 0,-1 0 0,0 0 0,0 0 0,0-1 0,0 1 0,0-1 0,1 1 0,-1-1 0,0 0 0,0 1 0,0-1 1,0 0-1,0 0 0,-2-1 0,3 1-892,18-2-4005,112-52 1443,-32 12 1354,-80 36 1777,29-12-83,-44 17 448,1-1 1,0 1 0,-1 0-1,1-1 1,-1 0 0,0 1-1,0-1 1,1 0-1,-1 0 1,0-1 0,-1 1-1,3-3 1,-3 4 107,-1 1 1,0-1-1,1 0 1,-1 0-1,0 1 1,0-1-1,1 0 1,-1 1-1,0-1 1,0 0-1,0 0 0,0 0 1,0 1-1,0-1 1,0 0-1,0 0 1,0 1-1,0-1 1,-1 0-1,1 0 0,0 1 1,0-1-1,-1 0 1,1 1-1,-1-1 1,1 0-1,0 1 1,-1-1-1,1 1 1,-1-1-1,1 0 0,-1 1 1,0-1-1,1 1 1,-1-1-1,1 1 1,-1 0-1,0-1 1,0 1-1,1 0 0,-1-1 1,0 1-1,1 0 1,-1 0-1,0 0 1,-1 0-1,-41-4 3426,39 4-2797,5 12-1450,3-3 609,0-1-1,0 0 1,1 1 0,0-1-1,0-1 1,1 1 0,7 7 0,-5-7 14,-1 1 1,0 0-1,0 1 0,9 18 1,-16-28 4,0 1 0,0-1 0,1 1 0,-1-1 0,0 1-1,0 0 1,0-1 0,0 1 0,1-1 0,-1 1 0,0 0 0,0-1 0,0 1 0,0-1 0,-1 1 0,1 0 0,0-1-1,0 1 1,0-1 0,0 1 0,-1 0 0,1-1 0,0 1 0,0-1 0,-1 1 0,1-1 0,0 1 0,-1-1-1,1 1 1,-1-1 0,0 1 0,-21 6-3106,-12-8-3205,46 1 5877,0-1 0,0 0-1,0-1 1,15-4-1,2-4 806,47-22-1,-31 12 207,-43 19-453,0 0-1,0 0 1,0 1-1,0-1 0,0 1 1,0-1-1,0 1 1,0 0-1,0 0 0,2 0 1,-3 0 20,0 0 0,0 0 1,-1 0-1,1 0 1,0 1-1,-1-1 0,1 0 1,0 1-1,-1-1 0,1 0 1,0 1-1,-1-1 1,1 1-1,-1-1 0,1 1 1,-1-1-1,1 1 0,-1 0 1,1 0-1,1 3 357,-1 0 1,0 0-1,0 0 0,0 0 1,-1 1-1,1-1 0,-1 0 1,-1 5-1,3 18-204,9 20 550,-10-45-835,0-1 0,-1 1 0,1-1 0,0 0 0,0 1 0,0-1 0,0 0 0,0 1 0,0-1 0,0 0 0,0 0 0,2 2 1,-2-3-69,0 0 0,0 0 0,-1 1 0,1-1 0,0 0 0,0 0 1,-1 0-1,1 0 0,0 0 0,0 0 0,0 0 0,-1 0 1,1 0-1,0 0 0,0-1 0,-1 1 0,1 0 0,0 0 1,0-1-1,-1 1 0,1 0 0,0-1 0,-1 1 0,1-1 1,0 1-1,-1-1 0,1 0 0,2-2-270,0 0 0,-1 0 0,0 0-1,0 0 1,0 0 0,0-1 0,-1 1 0,1-1-1,-1 1 1,0-1 0,0 1 0,0-1 0,0 0-1,0-4 1,1-58-380,-2 53 816,0 3 92,1-12 769,-2-1 0,-5-30 0,5 46-284,0 1-1,-1 0 1,0 0-1,0 0 1,0 0 0,-1 0-1,0 0 1,0 0-1,-1 1 1,1 0-1,-1-1 1,0 1 0,-6-4-1,10 8-652,0 1-1,0 0 1,0 0-1,0-1 1,-1 1-1,1 0 1,0 0 0,0-1-1,0 1 1,0 0-1,-1 0 1,1 0-1,0-1 1,0 1 0,0 0-1,-1 0 1,1 0-1,0 0 1,0 0-1,-1 0 1,1-1 0,0 1-1,0 0 1,-1 0-1,1 0 1,0 0-1,-1 0 1,1 0 0,0 0-1,0 0 1,-1 0-1,1 0 1,0 0-1,0 0 1,-1 0-1,1 0 1,0 1 0,-1-1-1,1 0 1,0 0-1,0 0 1,0 0-1,-1 0 1,1 0 0,0 1-1,0-1 1,-1 0-1,1 0 1,0 1-1,-1 12-4852,1-10 3696,0 17-2922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07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1 257 8276,'0'0'4226,"0"0"-3778,0 0-224,0 0 704,0 0-287,0 0-433,15 120 16,-15-74-192,0-17-32,0 1-1473,0-30-2801,0 0-4930</inkml:trace>
  <inkml:trace contextRef="#ctx0" brushRef="#br0" timeOffset="1">138 1 11237,'0'0'0,"0"0"-480,0 0-3586,0 0 352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4:26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13878,'0'0'1188,"0"0"-73,0 0 331,0 0-254,0 0-610,1 6-481,-2 34-317,0-20-46,1 0 0,5 37 0,-5-53 57,1 0 1,0 0-1,0 0 1,0 0-1,0 0 1,1 0 0,0-1-1,-1 1 1,1 0-1,1-1 1,-1 0-1,0 1 1,1-1 0,0 0-1,-1 0 1,1-1-1,0 1 1,1-1-1,-1 1 1,4 1-1,-5-3-9,-1 0 0,0 0 0,1-1 0,-1 1 0,1-1 0,-1 0 0,1 1 0,-1-1 0,1 0 0,-1 0 0,1 0 0,-1 0 0,3 0 0,-3 0 169,0-1-1,-1 1 1,1 0-1,0 0 1,-1-1 0,1 1-1,-1-1 1,1 1-1,0-1 1,-1 1-1,1-1 1,-1 1-1,0-1 1,1 1-1,-1-1 1,1 1-1,-1-1 1,0 0-1,1 1 1,-1-2 0,2-3 257,-2 0 0,1 0 0,0-1 1,-1 1-1,0 0 0,-1-8 0,1-1 589,-1 8-433,0 1 0,0-1 0,-1 1-1,1 0 1,-1 0 0,-1 0 0,1 0 0,0 0 0,-1 0 0,0 1 0,0-1 0,-1 1 0,1 0 0,-1 0 0,0 0 0,0 0-1,0 1 1,-1-1 0,1 1 0,-1 0 0,-6-3 0,11 6-336,0 0-67,0 0-93,0 0-69,19-5-70,-3 2 239,-3 0-132,2 1 0,25-1-1,-37 3 132,1 0-1,-1 0 0,0 1 0,0-1 0,0 1 0,0-1 0,0 1 0,0 0 0,-1 0 0,1 1 0,0-1 0,0 0 0,-1 1 1,1 0-1,-1-1 0,1 1 0,-1 0 0,0 0 0,3 3 0,9 16-807,15 17-627,-27-36 1320,0 0 0,0 0 0,0-1 0,1 1-1,-1-1 1,1 1 0,-1-1 0,1 0 0,-1 0 0,1 0-1,0 0 1,0 0 0,-1-1 0,1 0 0,3 1 0,7-1-44,1 0 0,0-1 1,-1-1-1,0 0 0,14-4 1,-22 4 226,0 1 0,0 0 0,0 0 1,0 1-1,0-1 0,0 1 0,1 1 0,-1-1 1,0 1-1,6 1 0,-7-1 9,-1 0 0,0 1-1,0-1 1,0 1 0,0 0 0,0 0-1,0 0 1,0 0 0,0 1-1,-1-1 1,0 1 0,1 0 0,-1-1-1,0 1 1,2 5 0,0-2-153,0 0 1,0 0-1,-1 0 1,0 1-1,0 0 1,-1 0-1,0-1 1,0 1-1,-1 1 1,0-1 0,1 7-1,-2 3-4681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4:47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9748,'0'0'1324,"2"15"-1044,11 96 230,10 102 418,-23-101-433,-1-66-425,9 86 0,-2-106-680,-2-22-4455,-2-5-1901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4:29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12 9941,'0'0'2243,"0"0"-1173,0 0-214,-18-2-79,-58-7 42,71 8-790,1 1 0,-1 1-1,1-1 1,-1 1 0,1-1 0,0 1 0,-1 1 0,1-1-1,0 1 1,0-1 0,0 1 0,0 0 0,0 1 0,0-1 0,0 1-1,1-1 1,-1 1 0,1 0 0,-6 7 0,4-3 2,-1 0 1,1 1 0,0 0-1,1 0 1,0 1-1,0-1 1,-2 11 0,3-12-43,1-1 1,0 0-1,1 1 1,-1 0-1,1-1 1,1 1-1,-1-1 1,1 1-1,0 0 1,1 0-1,0-1 1,0 1-1,0-1 1,1 1-1,0-1 1,0 1-1,0-1 1,1 0-1,0 0 1,0 0-1,1-1 1,0 1-1,0-1 1,0 0-1,0 0 1,1 0-1,0 0 1,7 5-1,-3-4-148,0 0 0,1-1-1,0 0 1,0-1 0,0 0-1,0 0 1,1-1 0,10 2-1,-6-3-708,-1 0 0,1-1 0,-1 0 0,1-1 0,15-2-1,-9-5-2972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4:30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1 126 11877,'0'0'0,"0"0"-1792,0 0 1792,0 0 0,116 15-753,-73-51-79,-3-15-225,-30 25-1152,-6-1-1664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4:30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 5523,'0'0'2283,"0"0"-309,0 0-234,0 0-294,0 0-584,-14 1-550,5-1-294,4 0-15,0 1-1,0-1 1,0 1 0,-1 0-1,1 0 1,-5 2-1,8-2-4,0 0 0,0 0 0,1 0 0,-1 0 0,0 0-1,0 0 1,1 1 0,-1-1 0,1 1 0,-1-1 0,1 1-1,0-1 1,-1 1 0,1 0 0,0 0 0,0 0 0,0-1-1,1 1 1,-1 0 0,0 0 0,1 0 0,-1 3-1,-4 27 39,2 1 0,2 64 0,1-52-10,0-29-18,1-1 1,1 1 0,0 0-1,1 0 1,0-1-1,1 0 1,8 19-1,-10-29-67,0 0 0,1 0 0,-1 0 0,1 0-1,1 0 1,-1-1 0,0 1 0,1-1-1,0 0 1,0 0 0,1 0 0,-1-1 0,1 1-1,-1-1 1,1 0 0,0 0 0,0-1 0,0 0-1,1 1 1,-1-2 0,0 1 0,1-1-1,9 2 1,-13-3-55,39 0-1260,-39 0 1230,-1 0 1,1-1-1,-1 1 1,1-1-1,0 1 1,-1-1-1,1 1 1,-1-1-1,1 0 1,-1 0 0,0 0-1,1 0 1,-1 0-1,0 0 1,1 0-1,-1 0 1,0-1-1,0 1 1,0 0-1,0-1 1,1-2-1,5-16-3140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4:30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6 8036,'0'0'2636,"0"0"-1391,0 0-383,0 0 235,0 0 103,-9-1-458,-27-3-128,35 4-601,-1 0 0,1 0 0,0 1 0,-1-1 0,1 0 0,0 1 1,0-1-1,-1 1 0,1 0 0,0-1 0,0 1 0,0 0 0,0 0 1,0 0-1,0 0 0,0 0 0,0 0 0,0 0 0,0 0 0,0 0 1,1 0-1,-1 0 0,0 0 0,1 1 0,-1-1 0,1 0 0,0 0 1,-1 1-1,1 1 0,-5 40-38,5-37 45,0 2-106,-1 2 83,1 0 0,0 1 0,1-1 0,0 0 0,3 15 0,-3-22-94,0-1 1,0 0-1,0 1 1,0-1-1,0 0 1,0 0-1,1 0 1,-1 0-1,1 0 1,0 0-1,-1 0 1,1 0-1,0-1 1,0 1-1,0-1 1,0 1-1,0-1 1,0 0-1,1 0 0,-1 0 1,0 0-1,1 0 1,-1 0-1,1-1 1,-1 1-1,1-1 1,4 1-1,-4-1-90,0 0 1,0 0-1,-1 0 0,1-1 0,0 1 0,0-1 0,0 1 0,0-1 0,-1 0 0,1 0 0,0-1 0,-1 1 0,1 0 0,-1-1 0,0 1 0,1-1 0,-1 0 0,0 0 0,0 0 1,0 0-1,0 0 0,0 0 0,1-4 0,-1 3 225,0-1 0,0 1 0,0-1 0,-1 0 1,0 1-1,0-1 0,0 0 0,0 0 0,0 0 1,-1 0-1,1-4 0,-1 7 896,0 1-11,28 0-2815,10 2-496,-25-2-997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4:31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 10053,'0'0'2211,"0"0"-170,0 0-435,0 0-835,0 0-322,-13 2-327,6-2-115,3 0-4,-1 0 0,0 1 0,0 0 0,1 0 0,-9 2 0,12-2-3,0-1-1,0 1 1,0-1 0,-1 1 0,1 0 0,0-1 0,0 1 0,0 0 0,1 0 0,-1 0 0,0-1-1,0 1 1,0 0 0,1 0 0,-1 0 0,0 0 0,1 1 0,-1-1 0,1 0 0,-1 0 0,1 0 0,-1 0-1,1 1 1,0-1 0,0 0 0,0 0 0,0 1 0,0-1 0,0 0 0,0 0 0,0 2 0,4 14-18,0-1 0,1 1 0,0-1 0,12 22 0,-11-26-105,0 1 1,-1-1-1,0 1 0,-1 0 0,-1 0 0,0 0 0,-1 0 0,0 1 1,-1 15-1,-1-28 139,-1 1 1,1 0-1,-1-1 1,0 1-1,0-1 1,1 1-1,-1-1 1,0 0-1,0 1 1,0-1-1,-1 0 0,1 0 1,0 0-1,0 0 1,-1 0-1,1 0 1,-1 0-1,1 0 1,-1 0-1,1-1 1,-1 1-1,1 0 1,-1-1-1,0 0 1,1 1-1,-1-1 1,0 0-1,1 0 1,-3 0-1,-58 3 127,51-3-169,11 0-29,-1 0 0,1 0 0,0 0 1,-1-1-1,1 1 0,-1 0 0,1 0 0,0 0 1,-1-1-1,1 1 0,0 0 0,-1-1 1,1 1-1,0 0 0,-1 0 0,1-1 1,0 1-1,-1-1 0,1 1 0,0 0 0,0-1 1,0 1-1,-1-1 0,1 1 0,0 0 1,0-1-1,0 1 0,0-1 0,0 1 1,0-1-1,0 1 0,0-1 0,0 1 0,0-1 1,0 1-1,0 0 0,0-1 0,5-19-2570,13-2 120,0 5-576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4:31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17 10901,'0'0'2609,"0"0"-325,0 0-873,0 0-565,-8-1-803,6 1-85,-23-2-226,24 2 264,1 0 0,0 0-1,-1 0 1,1 0 0,-1 0 0,1 0-1,0 0 1,-1 0 0,1 0 0,-1 0-1,1 0 1,0 0 0,-1 1-1,1-1 1,-1 0 0,1 0 0,0 0-1,-1 1 1,1-1 0,0 0 0,0 1-1,-1-1 1,1 0 0,0 1-1,0-1 1,-1 0 0,1 1 0,0-1-1,0 0 1,0 1 0,-1-1 0,1 0-1,0 1 1,0-1 0,0 1 0,0-1-1,0 1 1,0-1 0,0 0-1,0 1 1,0-1 0,0 1 0,0-1-1,0 0 1,0 1 0,1-1 0,-1 1-1,0-1 1,0 0 0,0 1-1,0-1 1,1 0 0,-1 1 0,0-1-1,0 0 1,1 1 0,-1-1 0,0 0-1,1 1 1,40 51-97,-29-38-353,21 30-1,-30-38 388,0-1 0,0 1-1,-1 0 1,1 0-1,-1 0 1,-1 0 0,1 0-1,-1 0 1,1 12 0,-2-14 92,0 0 1,0 1 0,-1-1 0,1 0 0,-1 0 0,0 0-1,0 0 1,-1 0 0,1 0 0,-1 0 0,0 0-1,0 0 1,0-1 0,0 1 0,-1-1 0,0 1 0,1-1-1,-1 0 1,0 0 0,-1 0 0,1-1 0,0 1-1,-1-1 1,1 0 0,-1 0 0,0 0 0,-8 3 0,49-27-1823,52-56-8445,-56 48 7741,4-2 473</inkml:trace>
  <inkml:trace contextRef="#ctx0" brushRef="#br0" timeOffset="1">355 195 2593,'0'0'144,"0"0"-80,0 0-64,0 0-176</inkml:trace>
  <inkml:trace contextRef="#ctx0" brushRef="#br0" timeOffset="2">408 31 5314,'5'-31'0,"-3"31"-720,-2 0-3666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4:31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13110,'0'0'2321,"0"0"-2017,0 0 0,0 0 737,0 0-929,0 0-16,-4 80-96,4-37 0,0-4-32,2-6 0,11-6-64,4-8-1073,0-12-1744,-13-7-1393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4:32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15847,'0'0'737,"0"0"-737,0 0-609,0 0-143,0 0-3554,0 0 3169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08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65 12902,'0'0'1438,"0"0"-873,0 0-92,0 0 34,0 0 10,-3 0-277,2 0-233,0 0 0,0 0 1,0 0-1,0 0 0,0 0 0,0 1 0,0-1 0,0 0 0,0 1 0,0-1 0,0 1 0,0-1 0,0 1 1,0-1-1,0 1 0,0 0 0,0-1 0,1 1 0,-1 0 0,0 0 0,1-1 0,-1 1 0,0 0 0,1 0 0,-1 0 1,1 0-1,-1 0 0,1 0 0,-1 0 0,1 0 0,0 1 0,-3 38-34,4-29 3,-1-8 12,1 0 0,-1 0 0,1 0 0,0 0-1,0 0 1,0 0 0,1 0 0,-1 0 0,1-1 0,-1 1-1,1-1 1,0 1 0,0-1 0,0 1 0,1-1 0,-1 0-1,0 0 1,1 0 0,-1-1 0,1 1 0,0 0 0,-1-1-1,1 0 1,0 1 0,4 0 0,3 1-12,-1 1 0,1-2-1,0 1 1,-1-2 0,1 1 0,12 0 0,9-1-81,-17 0 128,0-1-1,27-2 0,-37 1-11,-1 1 1,0-1 0,0 0 0,0 0-1,0 0 1,1 0 0,-1-1 0,0 1-1,-1-1 1,1 0 0,0 0 0,0 0-1,-1 0 1,1 0 0,-1 0 0,0-1-1,3-3 1,-2 2-7,2-3 30,0 1 0,-1-1 0,0-1 0,0 1 0,0 0 0,-1-1 0,0 0 0,-1 0 0,0 0-1,0 0 1,1-9 0,-3 4 75,-3-24 466,3 35-545,-1 1 1,1 0 0,-1-1-1,0 1 1,0 0 0,1-1-1,-1 1 1,0 0 0,0 0-1,0 0 1,0 0 0,0 0 0,-1 0-1,1 0 1,0 0 0,0 1-1,-1-1 1,1 0 0,0 1-1,-1-1 1,1 1 0,-3-1-1,-1-1 16,-1 1-1,0 0 0,1 0 0,-1 1 0,0 0 0,1 0 0,-1 0 0,0 0 1,1 1-1,-1 0 0,1 0 0,-1 1 0,1 0 0,-1 0 0,1 0 1,0 0-1,-6 4 0,8-4-52,-1 1 1,0 0-1,1 0 0,0 1 1,0-1-1,0 1 1,0-1-1,0 1 0,1 0 1,0 0-1,-1 0 1,1 0-1,1 0 0,-1 1 1,1-1-1,0 1 0,0-1 1,0 1-1,0-1 1,1 1-1,0 6 0,-2 20-7,0 31-23,2-57 32,0 0 1,1 0-1,-1 0 0,1 0 1,0-1-1,0 1 0,1 0 0,3 8 1,-1-8-4,1 0 0,-1 0 0,1 0 0,0-1 0,0 1 0,0-1 0,1-1 0,-1 1 1,1-1-1,8 4 0,-3-2-7,0 0-1,0-1 1,1-1 0,23 5 0,-25-6-117,-4-1-127,0 0 1,0 0-1,0-1 1,0 1 0,0-1-1,0-1 1,0 1-1,0-1 1,0 0 0,0 0-1,8-3 1,16-22-6429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4:32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24 402 14791,'0'0'82,"0"0"-58,0 0-66,0 0-110,0 0 53,20-8-16,-4 2 59,-9 5 4,0-1 0,0-1 0,-1 1 0,1-1 0,0 0 0,-1-1 0,0 0 0,0 0 0,0 0-1,0 0 1,-1-1 0,0 0 0,0 0 0,0-1 0,0 1 0,-1-1 0,0 0 0,5-9-1,-3-3-137,-1-1 0,0-1 0,-1 1 0,-1 0 0,-1-1 0,-1 0 0,-1-23 0,0 37 154,-1-1 1,1 1 0,-1-1 0,0 1-1,0-1 1,-1 1 0,0 0-1,0 0 1,0 0 0,-1 0-1,-6-10 1,7 13 145,0 0 0,-1 0 1,0 0-1,1 1 0,-1-1 0,0 1 0,0-1 1,-1 1-1,1 0 0,0 0 0,-1 1 1,1-1-1,-1 1 0,0-1 0,1 1 0,-1 0 1,0 1-1,0-1 0,0 1 0,1-1 0,-5 1 1,7 0-34,-1 0 0,1 0-1,0 1 1,-1-1 0,1 0 0,0 0 0,-1 1 0,1-1 0,0 1 0,0-1 0,0 1 0,-1-1 0,1 1 0,0 0 0,0 0-1,0-1 1,0 1 0,0 0 0,0 0 0,0 0 0,0 0 0,1 0 0,-1 0 0,0 0 0,1 1 0,-1-1 0,0 2-1,-1 3-59,0 0-1,1 1 0,0-1 0,-1 11 0,2-9 17,-4 389-131,18-219-779,0 37-912,-14-183 1598,-2 39-47,2-70 279,0 0 0,0 0 0,-1 0-1,1 1 1,0-1 0,-1 0 0,1 0 0,-1 0 0,1 0-1,-1 0 1,1 0 0,-1 0 0,0 0 0,0 0 0,1 0 0,-1 0-1,0 0 1,0-1 0,0 1 0,0 0 0,0 0 0,0-1 0,0 1-1,0-1 1,0 1 0,0-1 0,0 1 0,-1-1 0,1 0-1,0 0 1,0 1 0,0-1 0,0 0 0,-1 0 0,1 0 0,0 0-1,0 0 1,0-1 0,-2 1 0,1-1 29,-1 1-1,1-1 1,0 0 0,0 0-1,0 0 1,0 0 0,0 0 0,0 0-1,0 0 1,0-1 0,0 1-1,0-1 1,1 1 0,-1-1 0,1 0-1,-1 0 1,1 0 0,0 0-1,-2-3 1,0-6-101,1 0 0,0 0 0,0 0 0,1 0 0,1 0 0,0 0 0,1 0 0,0 0 0,0 0 0,1 0 0,1 0 0,0 0 0,0 0 0,1 1 0,8-16 0,8-8-74,44-59 1,-54 79 22,2 2-1,-1-1 1,1 2 0,1-1 0,0 2 0,29-18-1,-37 25 5,0 0-1,1 1 1,-1 0-1,1 0 1,-1 1-1,1-1 0,8 0 1,-12 2 44,0 0-1,-1 0 1,1 0 0,0 0-1,0 0 1,-1 0 0,1 0-1,0 1 1,-1-1-1,1 1 1,0-1 0,-1 1-1,1 0 1,-1-1 0,1 1-1,-1 0 1,1 0 0,-1 0-1,1 0 1,-1 0 0,0 1-1,0-1 1,1 0 0,-1 1-1,0-1 1,0 1 0,1 2-1,2 6-56,0 1 0,0 0 0,-1 0 0,0 0 0,-1 0 0,1 16 0,-3-23-3943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4:32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32 496,'0'0'15127,"0"0"-14759,0 0-368,0 0 0,0 0-80,0 0-1232,13-31-5844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4:33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18 11621,'0'0'638,"0"0"-163,0 0-59,0 0 259,0 0 61,-11-4 41,-35-10-97,45 14-677,0 0-1,0 0 1,0 0 0,0 0 0,0 0-1,0 0 1,0 0 0,-1 1 0,1-1-1,0 0 1,0 1 0,0-1 0,0 0-1,0 1 1,0-1 0,0 1 0,0 0-1,0-1 1,1 1 0,-1 0 0,0-1-1,0 1 1,0 0 0,1 0 0,-1 0-1,1 0 1,-1 0 0,0 0-1,1 0 1,-1 0 0,1 0 0,0 0-1,-1 0 1,1 0 0,0 0 0,0 0-1,0 0 1,0 0 0,0 0 0,0 0-1,0 2 1,-1 2-14,-2 6-17,0-1 0,1 1 0,0 0 1,1 1-1,0-1 0,1 19 0,1-26-187,-1-1 0,0 1 1,1-1-1,0 1 0,0-1 0,0 0 0,0 1 1,1-1-1,-1 0 0,1 0 0,0 0 0,0 0 1,0 0-1,0 0 0,0-1 0,1 1 0,-1-1 0,1 1 1,0-1-1,0 0 0,0 0 0,0 0 0,0-1 1,5 3-1,20 3-3811,-13-5-1336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4:33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29 323 4578,'0'0'2588,"0"0"-814,0 0 144,0 0-165,0 0-451,-4-12-229,-13-33-342,13 41-96,2 13-623,1 15-171,0-17 152,2 1 0,-1-1-1,1 1 1,0-1 0,1 1 0,4 13 0,-5-19-158,0 0-1,0 0 1,0 0-1,0 0 0,1 0 1,-1 0-1,0 0 1,1 0-1,0-1 1,-1 1-1,1-1 1,0 1-1,0-1 0,0 1 1,0-1-1,0 0 1,0 0-1,0 0 1,0 0-1,0 0 1,1-1-1,-1 1 1,0-1-1,0 1 0,1-1 1,3 0-1,-4 0 124,-1-1-1,0 0 0,0 1 1,1-1-1,-1 0 0,0 0 1,0 0-1,0 0 0,0 0 0,0 0 1,0 0-1,0 0 0,-1 0 1,1 0-1,0 0 0,0-1 1,-1 1-1,1 0 0,-1-1 1,1 1-1,-1 0 0,0-1 0,1-2 1,7-38 182,-7 38-165,3-29 217,-3 31 37,2 3-207,-1 0 0,1 0-1,0 0 1,0 1 0,0 0-1,-1-1 1,1 1 0,-1 0-1,0 0 1,1 0 0,-1 0 0,0 1-1,3 4 1,6 4 117,-5-5-162,1 0 0,-1-1 1,1 0-1,0-1 0,1 0 0,-1 0 1,1 0-1,0-1 0,0 0 0,0-1 1,0 1-1,0-2 0,0 1 0,11 0 1,-17-3-30,0 1 1,0-1-1,0 0 1,0 1-1,0-1 1,0 0 0,0 0-1,0 0 1,-1-1-1,1 1 1,0 0 0,-1-1-1,1 1 1,-1-1-1,1 1 1,-1-1 0,0 0-1,1 0 1,-1 0-1,0 1 1,0-1 0,-1 0-1,1 0 1,0 0-1,-1-1 1,1 1 0,0-4-1,3-11 58,-1-1 0,2-24 0,-4 28-25,7-184 670,-8 151 5058,0 47-5632,-15 250-119,15-244 1,0 8-149,0 0 0,-1 0 0,-1-1 0,0 1-1,-5 17 1,6-28 173,0 0 0,-1-1 0,1 1 0,0 0-1,-1 0 1,0-1 0,1 1 0,-1-1 0,0 1 0,0-1 0,-1 0 0,1 0 0,0 0-1,-1 0 1,1 0 0,-1-1 0,0 1 0,0-1 0,1 1 0,-1-1 0,0 0-1,0 0 1,0 0 0,0-1 0,0 1 0,0-1 0,-1 0 0,-5 0 0,8 0 35,0 1 0,0-1 0,-1 0 0,1 0 0,0 0 0,0-1 0,0 1 0,-1 0 0,1 0 0,0-1 0,0 1 0,0-1 0,0 1 0,-1-1 0,1 1 0,0-1 0,0 0 0,0 1 0,0-1 0,1 0 0,-1 0 0,0 0 0,0 0 0,0 0 0,1 0 0,-1 0 0,0 0 0,1 0 0,-1 0 0,1 0 0,-1 0 0,1 0 0,0 0 0,-1-1 0,1 1 0,0 0 0,0 0 0,0-1 0,0 1 0,0 0 0,0 0 0,0 0 0,1-2 0,-1-1-28,1 1 0,0-1 0,0 1 1,0-1-1,1 0 0,-1 1 0,1 0 0,0-1 0,0 1 0,0 0 0,0 0 0,1 0 0,3-4 0,6-2-42,1-1-1,1 2 0,-1 0 0,1 0 1,1 1-1,-1 1 0,21-6 0,-22 8-26,-1 1 1,1 0-1,0 1 0,0 0 0,0 1 0,0 1 0,0 0 0,0 0 0,18 4 0,-27-2 47,-1-1-1,0 0 1,0 1 0,1 0-1,-1 0 1,-1 0 0,1 0-1,0 0 1,0 1 0,-1-1-1,1 1 1,-1 0-1,0 0 1,0 0 0,0 0-1,2 4 1,25 58-1589,-22-47-519,-6-16-1451,-1-2-1419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4:34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12326,'0'0'3121,"0"0"-2849,0 0-272,0 0-176,0 0-448,0 0-3202,10 53 3586,-3-29-3378,3-3-2705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4:34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13270,'0'0'1614,"0"0"-707,0 0-197,0 0-259,0 13-326,4 44-152,-3-54-18,-1 0-1,1 0 1,-1 0-1,1-1 1,0 1-1,0 0 0,0-1 1,0 1-1,1-1 1,-1 1-1,1-1 1,-1 1-1,1-1 0,0 0 1,0 0-1,0 0 1,0 0-1,0 0 1,1 0-1,-1-1 0,0 1 1,1-1-1,-1 1 1,6 1-1,-2-2-473,0 1-1,1-1 0,-1 0 1,0 0-1,1-1 0,-1 0 1,0 0-1,12-2 0,-17 2 506,0-1-1,1 1 0,-1-1 1,0 1-1,0-1 0,0 1 1,0-1-1,0 0 0,0 0 0,0 0 1,-1 0-1,1 0 0,0 1 1,0-1-1,-1-1 0,1 1 1,0 0-1,-1 0 0,1 0 0,-1 0 1,1 0-1,-1 0 0,0-1 1,0 1-1,1 0 0,-1 0 1,0-2-1,1-41 1491,-1 34-862,0 6-345,-1 0 1,0 0-1,0 0 0,0 0 1,0 0-1,-1 0 1,1 0-1,-1 0 1,0 1-1,0-1 1,-1 1-1,1 0 1,-1-1-1,1 1 1,-1 0-1,-6-4 1,5 3-14,0 1 1,0 0 0,0 0-1,0 0 1,-1 1 0,1 0-1,-1 0 1,0 0 0,1 0-1,-1 0 1,0 1 0,0 0-1,-9 0 1,14 1-241,0 0-77,0 0-171,24 0-294,4-1 540,0 2 1,38 7-1,-58-7-73,0 1-1,0 0 0,-1 0 0,1 1 1,-1 0-1,1 0 0,-1 1 1,0 0-1,0 0 0,-1 1 1,1 0-1,-1 0 0,7 7 1,-11-10-134,0 0 0,1 0 1,-1 1-1,1-2 0,-1 1 1,1 0-1,0 0 0,0-1 0,0 0 1,0 0-1,0 1 0,0-2 1,1 1-1,-1 0 0,0-1 1,0 1-1,0-1 0,6 0 1,4-1-206,1-1 1,-1 0 0,18-6 0,-19 5 288,1 0 0,22-2 1,-26 5-32,-3-1 136,1 1-1,-1 0 0,0 0 0,0 0 0,0 1 0,0 0 1,10 3-1,-14-3 61,1 1 0,-1-1 0,0 1 0,0-1 0,0 1 0,0 0 0,0 0 0,0 0 0,-1 0 0,1 0 0,-1 1 0,1-1 0,-1 0 0,0 1 0,0-1 0,0 1 0,0-1 0,0 1 0,-1 0 0,2 4-1,2 13 175,2 40 0,-5-26-4267,-1-28-5090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4:50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8132,'0'0'2278,"0"0"-1315,0 0-800,0 0-280,0 0-180,8 13 508,-3-3-138,2 3 38,0 0 0,1 0 1,1-1-1,-1 0 0,2 0 0,18 16 0,-26-25-113,2-1 0,-1 0 0,0 0 0,0 0 0,0 0-1,1-1 1,-1 1 0,1-1 0,0 0 0,-1 0 0,1-1 0,0 1 0,-1-1-1,1 1 1,0-1 0,0 0 0,-1 0 0,1-1 0,0 1 0,0-1 0,-1 0-1,1 0 1,-1 0 0,1-1 0,6-2 0,-3-1 20,1 0 0,-1 0 0,0-1 0,0 0 0,-1 0 0,1 0 0,-2-1 1,1 0-1,8-13 0,-1-2-499,-1-1 0,-1 0 0,0-1 1,11-43-1,-19 38-4735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4:50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1 251 912,'0'0'7791,"0"0"-6412,12-19-1288,-3 3-39,58-88 199,-54 86-227,0 1 0,1 0 1,0 1-1,23-18 0,-36 33-40,0 0 0,0 0 0,1 0 0,-1 0 1,1 1-1,-1-1 0,0 0 0,1 1 0,-1-1 0,1 1 1,0 0-1,-1-1 0,1 1 0,-1 0 0,1 0 0,0 0 1,-1 0-1,1 0 0,-1 0 0,1 1 0,-1-1 0,1 0 1,-1 1-1,1-1 0,-1 1 0,1 0 0,-1-1 0,1 1 1,-1 0-1,2 2 0,3 1 41,0 2 0,-1-1 1,0 1-1,0 0 0,4 6 1,-7-9-18,6 7-67,29 44 617,-15-14-2922,-15-25-4596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5:04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67 5170,'0'0'3162,"0"0"-1919,0 0-771,0 0 198,0 0 154,0 0-456,0 0-159,-9 15-156,-31 49-117,38-59 55,0 1 1,0-1 0,1 0-1,-1 1 1,1-1-1,0 1 1,0-1-1,1 1 1,0-1-1,0 1 1,0 0-1,1-1 1,0 1 0,0-1-1,0 1 1,0-1-1,1 0 1,0 1-1,0-1 1,1 0-1,-1 0 1,1 0 0,6 7-1,-4-6 4,1 1 0,-1-1 1,2 0-1,-1 0 0,0 0 0,1-1 0,0 0 0,1-1 0,-1 0 0,1 0 1,-1 0-1,1-1 0,0 0 0,1 0 0,-1-1 0,0 0 0,1-1 0,-1 0 1,1 0-1,-1-1 0,1 0 0,11-1 0,-17 0 52,1 0-1,-1 0 1,0 0 0,0 0 0,1 0-1,-1-1 1,0 1 0,0-1-1,-1 0 1,1 0 0,0 0-1,-1 0 1,1-1 0,-1 1-1,1-1 1,-1 1 0,0-1 0,0 0-1,0 0 1,-1 0 0,1 0-1,-1 0 1,0 0 0,0-1-1,2-3 1,0-7 215,0 1 0,0 0 0,-2-1 0,1 0-1,-2-13 1,1 18-84,-1 1 0,-1-1 0,1 1-1,-1-1 1,-1 1 0,0 0 0,0-1 0,-1 1-1,1 0 1,-2 0 0,1 1 0,-1-1-1,0 1 1,-1-1 0,0 1 0,0 1 0,-1-1-1,1 1 1,-1 0 0,-1 0 0,-10-8-1,11 10-41,-1 0-1,1 1 0,-1 0 0,1 0 0,-1 0 0,0 1 0,0 0 0,0 0 0,0 1 0,-1 0 0,1 0 0,0 0 0,0 1 0,-1 0 0,-9 2 0,15-1-211,1 1 0,0-1-1,0 1 1,0-1-1,0 1 1,0-1 0,0 1-1,0-1 1,0 1-1,1 0 1,-1-1 0,1 1-1,-1 0 1,1 0-1,0 0 1,0-1 0,-1 1-1,1 0 1,1 2-1,-2 2-475,0-2 107,-1 15-1835,1-6-3506,1-10-3904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5:04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0 976,'0'0'8263,"0"0"-6273,0 0-2065,0 0-90,2 17 13,12 226 1545,-17 17-382,-1-124-231,3-99-4729,1-33 88,0-31 579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33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539 1 10085,'0'0'3169,"0"0"-1373,0 0-1033,0 0-659,-5 17-438,-1 1 312,2 1 0,1-1 0,-2 25 0,10 98 96,-3-112-31,11 200 730,-33 444-1,-60-130-332,-28-7-191,-115 494 428,139-559-444,71-354-179,5 235 1,11-301-457,3 0 1,2-1-1,18 65 1,-21-96-774,2 0 0,9 21 0,-16-40 1068,0-1 0,0 1 0,0 0-1,0-1 1,0 1 0,0 0 0,0 0-1,0-1 1,0 1 0,1 0 0,-1-1-1,0 1 1,0 0 0,0 0 0,0-1-1,1 1 1,-1 0 0,0 0 0,0 0-1,1-1 1,-1 1 0,0 0 0,0 0 0,1 0-1,-1 0 1,0-1 0,1 1 0,-1 0-1,0 0 1,0 0 0,1 0 0,-1 0-1,0 0 1,1 0 0,-1 0 0,0 0-1,1 0 1,-1 0 0,0 0 0,1 0-1,-1 0 1,0 0 0,0 0 0,1 0-1,-1 1 1,0-1 0,1 0 0,-1 0 0,0 0-1,0 0 1,1 1 0,-1-1 0,0 0-1,0 0 1,1 1 0,-1-1 0,0 0-1,0 0 1,0 1 0,1-1 0,1-39-4701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5:05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0 324 13222,'0'0'912,"0"0"-912,0 0-304,19-99 96,31 47 208,11-6 0,3 5 64,-3 16-128,-12 16-16,-7 18 32,-10 3-192,-7 19-144,-2 23 128,-4 20 256,-19-32-2081,0 1-2369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5:07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0 270 14022,'0'0'900,"0"0"-810,21-20-135,131-129-22,-135 132 62,-7 6 13,1 0 0,0 0 0,1 1 0,0 1 0,0 0 0,25-13 0,-37 22-6,0 0 0,1 0 0,-1 0 0,0 0 0,0 0 0,1 0 0,-1 0 0,0 1 1,0-1-1,1 0 0,-1 0 0,0 0 0,0 0 0,1 1 0,-1-1 0,0 0 0,0 0 0,0 1 0,1-1 0,-1 0 0,0 0 1,0 1-1,0-1 0,0 0 0,0 0 0,0 1 0,0-1 0,1 0 0,-1 1 0,0-1 0,0 0 0,0 0 0,0 1 1,0-1-1,0 0 0,0 1 0,0-1 0,-1 0 0,1 1 0,0-1 0,0 0 0,0 1 0,-2 16 272,-3 9-21,-2 0 1,-17 46-1,-6 15-1290,20-29-2581,10-51-1302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5:08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92 7924,'0'0'523,"-3"16"-246,-2 5-162,2-9-9,0 0 0,1 0-1,0 0 1,1 0 0,1 14 0,0-25-108,0 1 1,0 0-1,0-1 1,1 1-1,-1-1 1,0 1 0,1 0-1,-1-1 1,1 1-1,0-1 1,-1 1-1,1-1 1,0 0 0,0 1-1,0-1 1,0 0-1,0 1 1,0-1-1,0 0 1,0 0 0,1 0-1,1 2 1,1-2-34,-1 1-1,0-1 1,1 0 0,-1 0 0,1 0-1,-1 0 1,1 0 0,-1-1 0,1 0 0,4 0-1,-2 0-29,0 0-1,0 0 1,-1-1-1,1 0 0,-1 0 1,1-1-1,0 1 0,-1-1 1,0 0-1,0-1 0,1 1 1,-1-1-1,7-6 0,-6 2 273,-1 0 0,0 0 0,0-1-1,-1 0 1,0 0 0,0 0 0,-1 0-1,0-1 1,-1 1 0,1-1 0,-2 0 0,1 0-1,-1 1 1,-1-1 0,1 0 0,-2 0-1,-1-14 1,1 19-19,0 1 0,0-1-1,0 1 1,0-1 0,-1 1-1,0 0 1,1 0 0,-1-1-1,0 1 1,-1 1 0,1-1 0,0 0-1,-1 0 1,0 1 0,0 0-1,1-1 1,-1 1 0,0 0-1,-1 0 1,1 1 0,0-1 0,-1 1-1,1 0 1,0-1 0,-1 1-1,0 1 1,-6-2 0,9 4-6310,1 5 1351,2 0 2538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5:08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4 122 12150,'0'0'586,"0"0"-335,-1 19-96,0 10-132,0 69-35,1-96-8,0 1 0,0-1 0,1 0 1,0 0-1,-1 0 0,1 0 0,0 0 0,0 1 1,0-1-1,0-1 0,0 1 0,0 0 0,1 0 1,-1 0-1,1-1 0,-1 1 0,1-1 1,0 1-1,0-1 0,-1 1 0,1-1 0,0 0 1,0 0-1,0 0 0,0 0 0,0 0 0,1-1 1,-1 1-1,0-1 0,0 1 0,0-1 1,1 0-1,-1 0 0,3 0 0,0 0-6,-1 1-1,1-2 1,-1 1-1,1 0 1,-1-1-1,0 0 1,1 0 0,-1 0-1,0-1 1,1 0-1,-1 1 1,0-1-1,0-1 1,0 1-1,-1 0 1,1-1 0,3-3-1,-1-1 90,0-1-1,-1 0 0,0 0 1,0 0-1,-1-1 1,0 1-1,0-1 0,-1 0 1,4-18-1,-4 12 271,-1 0 0,-1 0 0,0-1 1,-1 1-1,-2-22 0,1 33-262,0 0 1,0 0-1,-1 0 1,1 0-1,-1 1 1,0-1 0,0 1-1,0-1 1,-1 1-1,1 0 1,-1 0-1,1 0 1,-1 0-1,0 0 1,0 0-1,-1 1 1,1 0 0,0 0-1,-1 0 1,0 0-1,1 0 1,-1 0-1,0 1 1,0 0-1,0 0 1,0 0-1,0 0 1,0 1 0,0-1-1,0 1 1,0 0-1,-7 1 1,11-1-280,0 1-1,-1-1 1,1 0 0,0 0 0,-1 0 0,1 0 0,0 1-1,0-1 1,-1 0 0,1 0 0,0 1 0,0-1 0,0 0 0,-1 0-1,1 1 1,0-1 0,0 0 0,0 1 0,0-1 0,0 0-1,0 1 1,0-1 0,0 0 0,-1 1 0,1-1 0,0 0-1,0 1 1,0-1 0,1 0 0,-1 1 0,0-1 0,0 0-1,0 1 1,0 1-1404,0 10-5610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5:09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0 350 416,'0'0'15719,"0"0"-15719,0 0-192,0 0 192,0 0 48,0 0-16,122-119-32,-73 68 176,1 1-80,-7 4-192,-3 3-400,-13 9-1985,-27 27-2561,0 7-1713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5:09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48 136 11589,'0'0'2674,"0"0"-2162,0 0-352,0 0-160,-48 95-16,48-76-336,17-5-1697,18-14-272,4 0-112,-23-10 608,-3-13-2641</inkml:trace>
  <inkml:trace contextRef="#ctx0" brushRef="#br0" timeOffset="1">150 8 5090,'-11'-7'2161,"-6"7"-1072,3 0-1089,11 0-2705,-1 7-2530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5:09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76 159 7139,'17'4'-26,"-6"-1"44,-7-1-5,0 0 0,1-1 0,-1 1 1,0-1-1,1 0 0,-1-1 0,1 1 1,-1-1-1,1 1 0,0-1 0,-1-1 1,1 1-1,-1-1 0,1 0 0,-1 0 1,0 0-1,1 0 0,-1-1 0,0 1 1,0-1-1,6-4 0,-4 1 81,-1 0 0,0 0 0,0 0 0,0-1 0,-1 1 0,0-1 0,0 0 0,0 0 0,-1-1 0,0 1 0,3-9 0,-5 13 46,0-1 0,-1 1-1,0 0 1,1-1-1,-1 1 1,0 0-1,0-1 1,0 1 0,0 0-1,0-1 1,-1 1-1,1 0 1,-1 0-1,0-1 1,1 1 0,-1 0-1,0 0 1,0 0-1,-1 0 1,1 0 0,0 0-1,0 0 1,-1 0-1,0 1 1,1-1-1,-1 0 1,0 1 0,0-1-1,1 1 1,-1 0-1,0 0 1,0 0-1,-1 0 1,1 0 0,0 0-1,0 0 1,-4 0-1,-9-3 390,0 1-1,0 1 1,-1 0 0,1 1-1,-1 0 1,0 2-1,-25 3 1,37-3-547,1-1 1,0 1-1,0 0 1,0 0 0,-1 1-1,1-1 1,0 1-1,1-1 1,-1 1-1,0 0 1,0 0-1,1 0 1,-1 1-1,1-1 1,0 0-1,0 1 1,-1 0-1,2-1 1,-1 1-1,-2 5 1,2-4-635,0 1 0,0-1 0,1 1 0,-1 0 0,1 0 0,1-1 0,-1 1 0,0 7 0,1 4-6314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5:42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34 7331,'0'0'1676,"0"0"-366,0 0 53,0 0-50,0 0-337,0 0-272,0 0-77,0 0-242,0 0 7,0 0 45,0 0-149,0 0 75,0 0-133,-1 0-61,1-1 1,-1 0-1,1 0 1,0 1-1,-1-1 1,1 0-1,0 0 1,0 1 0,-1-1-1,1 0 1,0 0-1,0 0 1,0 1-1,0-1 1,0 0-1,0 0 1,0 0-1,0 1 1,1-3 0,332-8 22,-321 9-212,-9 1 0,0 0-1,0 1 1,0-1 0,0 1-1,0 0 1,0 0-1,0 0 1,0 0 0,0 0-1,0 1 1,5 1-1,-6 10-4917,-2 1-1809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6:04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0 201 15927,'0'0'374,"0"0"-361,2 17-58,12 311 323,-10-136-161,-4-177-114,0-9-4,0 1 1,0 0-1,1-1 1,0 1-1,0 0 1,4 11 0,-3-16-19,-2-27-2,0-49-74,9-216-82,-5 258 179,1-1-1,1 1 0,2 0 1,1 0-1,2 1 1,25-53-1,-30 73-11,0 1 1,0 1-1,1-1 0,0 1 1,1 0-1,0 1 0,0-1 0,1 2 1,0-1-1,0 1 0,0 1 1,1-1-1,0 2 0,1-1 0,-1 2 1,1-1-1,0 1 0,0 1 1,1 0-1,-1 1 0,0 0 1,1 0-1,0 1 0,18 1 0,-28 0 10,5 0-3,-1 0-1,1 0 1,0 1-1,0 0 0,0 0 1,12 4-1,-17-5-1,-1 1 0,0 0 0,1 0 0,-1 0 0,0 0 0,1 0 0,-1 1 0,0-1 0,0 0 0,0 0 0,0 1 0,0-1 0,0 1 0,0-1 0,-1 1 0,1-1 0,0 1 0,-1-1 0,1 1 0,-1 0 0,0-1 0,1 1 0,-1 0 0,0-1 0,0 1 0,0 0 0,0-1 0,-1 1 0,1 0 0,0-1 0,-1 1 0,1 0 0,-1-1 0,0 2 0,0 1-16,-1 0-1,0 0 0,1 0 1,-1-1-1,0 1 0,-1-1 0,1 0 1,-1 1-1,1-1 0,-1 0 1,-5 4-1,-39 28-158,31-25 95,-100 63-78,-12 9 275,125-79-73,0-1 0,0 0 0,0 1 0,0 0 0,0 0-1,1 0 1,-1 0 0,1 0 0,-4 7 0,5-8-34,1 0 0,-1 0 0,0 0 0,1 1 0,0-1 0,-1 0 0,1 0 0,0 0 0,0 0 0,0 1 0,0-1 0,1 0 0,-1 0-1,1 0 1,-1 0 0,1 0 0,0 0 0,-1 0 0,3 4 0,4 4 0,-1-1 0,1 0-1,1 0 1,0-1 0,0 0 0,17 14-1,65 40 106,-75-52-66,56 34 164,-29-19-82,-2 1-1,45 39 0,-81-60 448,-2-3-2046,-1-1-6986,3-1 3201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6:05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26 10917,'0'0'664,"0"0"-373,0 0-104,0 0 296,-4 10 117,0 0-561,1 0 0,0 0 1,0 1-1,1-1 0,1 1 0,0-1 1,0 1-1,1-1 0,1 17 0,7 10 94,-5-29 383,-1 1 1,0-1-1,0 17 1,-2-25-45,0 0-168,0-4-1817,-1-12 204,-1 0 0,-7-28 0,5 26 1346,1 0-1,-2-24 0,5-19 833,0 38 2152,0 23-2159,0 14 146,0 30-666,-11 490 1040,9-389-1247,2-120-3512,1-221-4306,-1 137 3099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35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46 363 13222,'0'0'1897,"0"0"-632,0 0-575,0 0-399,-10-16-27,1 2-225,0 0-1,-7-18 0,16 32-35,0-1 0,-1 1 1,1 0-1,0-1 0,0 1 0,0 0 0,0-1 0,-1 1 0,1-1 1,0 1-1,0 0 0,0-1 0,0 1 0,0-1 0,0 1 0,0 0 1,0-1-1,0 1 0,0-1 0,1 1 0,-1 0 0,0-1 0,0 1 0,0 0 1,0-1-1,1 1 0,-1 0 0,0-1 0,0 1 0,0 0 0,1-1 1,-1 1-1,0 0 0,1-1 0,-1 1 0,20-2 116,243-23 408,-110 6-347,39-1 122,625-51 666,-460 44-763,108-6 28,396 0 175,-234 9-40,618 6-50,-989 16-319,588 22 66,721 79 145,-908-68-111,-553-27-92,-43-3-11,89 14 1,-125-9 49,-16-4 289,0-1-1,0 1 0,0-2 0,0 1 0,13-2 1,-22 7-506,1 179-131,-5 307 303,-39 4-18,-32-85-48,1-1 77,47-241 26,-40 277 77,28 1-71,39 124-172,7-475 113,5-1 0,3-1-1,55 183 1,-49-218-898,37 71 0,-20-54-5825,-36-72 2952,-1-6 27,-1-11-1347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6:06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21 354 5202,'-7'-38'1330,"2"16"875,1 1 0,-1-44 0,6 62-2057,-1 1 0,1 0 0,-1-1 0,1 1 0,0 0 0,0-1 0,0 1 0,1 0 0,-1 0 0,0 0 0,1 0 0,-1 0-1,1 0 1,0 0 0,0 1 0,-1-1 0,1 0 0,0 1 0,1 0 0,3-3 0,53-24 335,-47 24-231,238-89 1059,-215 83-1278,1 1 1,0 2 0,1 2-1,0 1 1,45 1 0,-81 3-47,1 0 1,-1 0-1,0 0 0,0 0 1,1 1-1,-1-1 0,0 1 1,0-1-1,1 0 1,-1 1-1,0 0 0,0-1 1,0 1-1,0 0 1,0 0-1,0-1 0,0 1 1,0 0-1,0 0 0,-1 0 1,1 0-1,0 0 1,0 2-1,1 0-71,-1 0 0,0 0 0,0 0 0,0 0 0,0 0 0,-1 1 0,0-1 0,1 0 0,-1 4 0,-1 2-375,1 0 0,-1 0 0,-1 0-1,0 0 1,0-1 0,-4 10 0,4-14-222,0 0 0,0 0 0,0-1 0,-1 1 0,1-1 0,-1 0 0,-6 6 0,-22 16-6383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16:06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12934,'0'0'1854,"0"0"-1056,0 0-550,20 1 168,366 2 3108,-344-3-3294,-42 0-134,0 0-728,-1 0-2847,-5 0-6395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21:00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1 522 14086,'0'0'-1619,"0"0"1328,21-20 339,-1 1-22,4-2-7,-2-1 1,0-2-1,-1 0 1,19-30-1,-26 33-180,0 0 0,-2-1 0,0-1 0,-2 0 0,0-1 0,-2 0 0,-1 0 0,0-1 0,-2 1 0,-1-1 0,2-47 0,-6 72 226,0-1-1,0 1 0,-1-1 1,1 1-1,0-1 0,0 1 1,-1-1-1,1 1 0,0 0 1,0-1-1,-1 1 0,1-1 1,0 1-1,-1 0 0,1-1 0,-1 1 1,1 0-1,0-1 0,-1 1 1,1 0-1,-1 0 0,1 0 1,-1-1-1,1 1 0,-1 0 1,1 0-1,-1 0 0,1 0 1,-1 0-1,1 0 0,-1 0 1,1 0-1,-1 0 0,1 0 1,-1 0-1,1 0 0,-1 0 0,0 1 1,-1-1 77,0 0 0,0 1 0,0-1 0,0 1 0,0-1 0,1 1 0,-1 0 0,0 0 0,0 0 0,1 0 0,-3 1 0,-4 8-31,1 1 1,0-1-1,0 1 0,2 1 1,-1-1-1,1 1 0,1 0 1,0 0-1,-3 16 0,5-20-74,-11 51 10,2 0 0,3 1 0,3 0 0,4 112 0,1-161-115,1 0 0,1 1-1,-1-1 1,2 0 0,-1 1 0,2-1 0,-1 0 0,2-1 0,5 13 0,-6-17-252,0 0-1,0 0 1,0-1 0,0 1-1,1-1 1,0 0 0,0 0 0,1-1-1,-1 0 1,1 0 0,0 0-1,0 0 1,0-1 0,0 0 0,9 3-1,-12-6-80,-1 1-1,1 0 0,0-1 1,0 1-1,-1-1 0,1 0 1,0 0-1,4 0 0,18-4-4221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21:00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0 5555,'0'0'2974,"0"0"-79,0 0-598,0 0-571,0 0-680,-18 4-499,18-4-547,-17 4 118,0 1 0,-23 9 1,38-13-114,0 1 0,-1-1 0,1 1 1,0 0-1,0-1 0,0 1 0,0 0 1,0 0-1,1 0 0,-1 1 0,1-1 1,-1 0-1,1 1 0,0-1 0,0 0 1,0 1-1,0 0 0,-1 4 1,1 2-5,0-1 0,0 1 0,1 17 0,0-15-12,0-5-13,0 0 9,0 0 0,0-1 0,0 1 0,1 0 1,0 0-1,3 8 0,-4-12-51,1 0 0,0-1 0,0 1 0,1 0 0,-1-1 0,0 1 0,0-1 0,1 0 0,-1 1 0,1-1 0,0 0 0,-1 0 0,1 0 0,0 0 0,-1 0 0,1 0 0,0 0 0,0 0 0,0-1 0,0 1 0,0-1 0,3 1 0,-2-1-117,0 1 0,0-1 1,0 1-1,0-1 0,-1 0 0,1 0 0,0 0 1,0 0-1,0-1 0,0 1 0,0-1 0,0 0 1,-1 0-1,1 0 0,0 0 0,0 0 0,-1 0 1,1-1-1,-1 0 0,0 1 0,1-1 1,-1 0-1,0 0 0,0 0 0,0 0 0,0-1 1,0 1-1,-1 0 0,1-1 0,1-3 0,1-3 284,-1 0-1,0 0 0,-1 0 0,0-1 0,0 1 1,-1 0-1,0-1 0,-1-12 0,0 21 1576,0 1 18,0 0-494,0 9-391,0 0-793,1 1 0,0-1 0,0 0 0,1 1 1,1-1-1,0 0 0,0 0 0,8 15 0,-9-20-133,0 1-1,1-1 1,0 1-1,0-1 0,0 0 1,1 0-1,-1-1 0,1 1 1,0-1-1,0 0 1,0 0-1,0 0 0,1 0 1,-1-1-1,1 1 0,0-1 1,-1 0-1,7 1 1,-8-2-215,-1-1 0,1 0 0,0 1 0,0-1 0,-1 0 0,1 0 0,0 0 0,-1-1 0,6 0 0,-7 0 86,0 1-1,1-1 0,-1 1 1,0-1-1,0 0 0,0 1 1,0-1-1,-1 0 0,1 1 1,0-1-1,0 0 1,0 0-1,0 0 0,-1 0 1,1 0-1,-1 0 0,1 0 1,0 0-1,-1 0 0,0 0 1,1 0-1,-1-1 0,1-1 1,1-20-4210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21:00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7539,'0'0'2001,"0"0"304,0 0-328,0 0-552,0 0-470,0-9-640,0-18-240,0 23-56,0 23-14,0 451 453,1-469-502,-1 0-1,0 0 0,1 0 0,-1 0 1,0 0-1,1 0 0,-1 0 0,1 0 0,0-1 1,-1 1-1,1 0 0,0 0 0,-1-1 0,1 1 1,0 0-1,0-1 0,0 1 0,-1 0 0,1-1 1,0 1-1,0-1 0,0 0 0,0 1 0,0-1 1,0 0-1,0 0 0,0 1 0,0-1 1,0 0-1,0 0 0,0 0 0,0 0 0,0 0 1,0 0-1,0-1 0,0 1 0,2-1 0,42-8-1465,-29 4 1511,54-16 2,-64 20-7,0 0 0,0 0 1,0 0-1,0 1 0,0 0 0,1 0 0,-1 1 0,0 0 1,9 2-1,-14-3-11,-1 1 1,1-1 0,0 1 0,0-1 0,-1 1-1,1-1 1,-1 1 0,1 0 0,-1-1-1,1 1 1,-1 0 0,1-1 0,-1 1-1,1 0 1,-1 0 0,0-1 0,1 1 0,-1 0-1,0 0 1,0 0 0,0-1 0,0 1-1,1 1 1,-1 24-162,-1-19 280,1 1-8,0 0 0,-1 0-1,-1-1 1,1 1 0,-1 0-1,0-1 1,-1 0 0,0 1 0,0-1-1,-1 0 1,-4 7 0,-2 0 86,0-1 1,0-1 0,-2 1 0,-14 12-1,22-23-1990,3-2-3536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21:01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8180,'0'0'3724,"0"0"-2972,0 0-757,0 0 5,16 2-29,53 2 21,-66-4-9,0 1 1,-1-1-1,1 0 1,-1-1-1,1 1 0,0 0 1,-1-1-1,1 1 1,-1-1-1,1 0 1,-1 0-1,1 0 1,-1 0-1,0 0 1,0-1-1,1 1 0,-1-1 1,0 1-1,0-1 1,0 0-1,-1 0 1,1 0-1,0 0 1,-1 0-1,1 0 0,-1 0 1,0-1-1,1 1 1,-1 0-1,0-1 1,0-2-1,2-6-111,-1 1 1,0-1-1,-1 1 0,0-1 0,-1-17 1,-1 17 300,1 11-86,0-1 0,0 1 0,0 0 0,0-1 1,0 1-1,0 0 0,-1-1 0,1 1 0,0-1 0,0 1 1,0 0-1,-1-1 0,1 1 0,0 0 0,-1 0 1,1-1-1,0 1 0,-1 0 0,1 0 0,0-1 0,-1 1 1,1 0-1,0 0 0,-1 0 0,1 0 0,-1-1 1,1 1-1,0 0 0,-1 0 0,1 0 0,-1 0 0,1 0 1,0 0-1,-1 0 0,1 0 0,-1 0 0,1 0 1,0 1-1,-1-1 0,0 0 0,0 0 10,0 0 0,0 1 0,0-1 0,0 0 0,0 1 0,0-1 0,0 1 1,0-1-1,0 1 0,0-1 0,1 1 0,-1-1 0,0 1 0,0 0 0,1 0 0,-1-1 0,0 1 0,0 1 0,-3 11-54,1 1 0,1-1 0,0 1-1,0-1 1,2 1 0,0-1 0,2 25 0,0-7-42,-2-22 30,1-1-1,0 1 1,1-1-1,4 14 1,-6-20-196,1-1 0,-1 1 0,1 0 0,-1 0 0,1 0 0,0-1 0,0 1 0,0 0 0,0-1 0,0 1-1,0-1 1,0 1 0,1-1 0,-1 0 0,0 1 0,1-1 0,-1 0 0,1 0 0,0 0 0,-1 0 0,1 0 0,0 0 0,-1-1 0,1 1 0,0 0 0,2 0 0,4-1-4541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21:01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1 373 10677,'0'0'4007,"0"0"-3671,0 0-653,17-7-212,-3 2 294,-8 3 117,-1 0-1,1 1 1,0-2-1,-1 1 1,0-1-1,1 0 1,-1 0-1,0 0 1,0 0-1,-1-1 1,1 0-1,-1 0 1,0-1-1,0 1 1,0-1 0,-1 0-1,1 0 1,3-7-1,-1-4-149,-1 1 0,-1-1 0,0-1 0,-1 1 0,1-19 0,-1-84 1003,-3 88-505,0 30-138,0 0-1,1 0 1,-1 0-1,0 1 1,-1-1 0,1 0-1,0 0 1,0 0-1,0 1 1,0-1-1,-1 0 1,1 0 0,0 1-1,-1-1 1,1 0-1,0 0 1,-1 1 0,1-1-1,-1 0 1,1 1-1,-1-1 1,0 1 0,1-1-1,-1 1 1,0-1-1,1 1 1,-1-1-1,0 1 1,1 0 0,-1-1-1,0 1 1,0 0-1,1 0 1,-1-1 0,0 1-1,0 0 1,0 0-1,1 0 1,-1 0-1,0 0 1,0 0 0,0 0-1,0 0 1,1 0-1,-1 1 1,0-1 0,0 0-1,1 0 1,-1 1-1,0-1 1,0 1-1,1-1 1,-1 0 0,0 1-1,1-1 1,-1 1-1,1 0 1,-1-1 0,0 1-1,1-1 1,-1 1-1,1 0 1,0-1 0,-1 1-1,1 0 1,0 0-1,-1-1 1,1 1-1,0 1 1,-9 35-25,2 0 0,-5 69 0,10 81-58,2-132 37,0-44-29,0 0-1,1 0 1,1 0 0,3 16-1,-4-23-157,1 0 0,-1 1 0,1-1 0,0 0 0,0-1 0,0 1 0,1 0 0,-1 0 0,1-1 0,0 0 0,0 1 0,6 4 0,5-3-3928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21:04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43 11221,'0'0'1401,"0"0"-681,0 0-237,0 0-163,0 0-66,0 0-252,-1 0-1,1 0 1,0 0 0,0 0 0,0 1 0,-1-1 0,1 0 0,0 0 0,0 0 0,0 0 0,0 1 0,-1-1 0,1 0 0,0 0 0,0 0 0,0 1 0,0-1 0,0 0-1,0 0 1,-1 0 0,1 1 0,0-1 0,0 0 0,0 0 0,0 1 0,0-1 0,0 0 0,0 0 0,0 1 0,0-1 0,0 0 0,0 1 0,283 1 1366,342-6 857,-484-12-1904,-11 0 63,29 5-59,-139 9 415,2 0-310,-9 5-4588,-11-2-4048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21:05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24 4482,'0'0'3535,"0"0"-2060,0 0-464,0 0 158,0 0-155,0 0-230,-7-4-269,-1-1-227,6 3-165,0 0 0,-1 1-1,1-1 1,0 1 0,-1 0 0,0 0-1,1 0 1,-1 0 0,0 0-1,1 0 1,-1 1 0,0 0 0,0-1-1,-4 1 1,7 0-124,-1 1 1,1-1-1,0 1 0,-1-1 1,1 1-1,0-1 0,0 1 1,0-1-1,-1 1 0,1-1 1,0 1-1,0-1 0,0 1 1,0-1-1,0 1 1,0-1-1,0 1 0,0 0 1,0-1-1,0 1 0,0-1 1,0 1-1,1 1-19,0 17 23,1 1 0,1-1 0,1 0-1,6 20 1,-4-19 38,-1-1 0,-1 1 0,-1-1 0,0 23 0,-3-40 8,1-1 0,-1 1 0,0 0 0,0-1 0,-1 1 0,1 0 0,0-1 0,-1 1 0,1 0 0,-1-1 0,1 1-1,-1-1 1,0 1 0,1-1 0,-1 1 0,0-1 0,0 0 0,0 1 0,-3 1 0,1-1 117,-1 0 0,0 0 0,1 0 0,-1-1 0,0 0 0,0 1 0,-5-1 0,7 0-170,-9 0-70,-12 2-34,13 3-3678,8 0-2347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3:53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65 177 496,'0'0'13004,"0"0"-9675,0 0-3017,0 0-189,-12-13 117,-1-1-161,-22-29-1,34 42-81,0-1 1,1 1-1,-1-1 0,1 1 0,0 0 0,-1-1 0,1 1 0,0-1 0,0 1 0,0-1 0,0 1 0,0-1 0,0 1 0,0-1 0,0 1 0,1-1 0,-1 1 0,1 0 0,-1-1 0,1 1 0,-1-1 0,1 1 0,0 0 1,0 0-1,-1-1 0,1 1 0,0 0 0,0 0 0,0 0 0,0 0 0,1 0 0,-1 0 0,0 0 0,0 1 0,1-1 0,-1 0 0,0 1 0,3-2 0,1-1-28,8-5 13,0 1-1,0 0 1,0 1 0,1 1 0,0 0 0,0 1 0,0 0 0,1 1 0,-1 0 0,1 2 0,0 0-1,0 0 1,28 3 0,-39-1 15,-1 0-1,1 0 0,0 0 1,-1 0-1,1 1 0,-1-1 1,1 1-1,-1 0 0,0 0 1,0 0-1,0 1 0,0-1 1,0 1-1,0-1 0,-1 1 1,1 0-1,-1 0 0,0 0 1,0 1-1,0-1 0,0 0 1,-1 1-1,1-1 0,-1 1 1,1 4-1,3 6-1,-2 1 1,0-1-1,-1 1 1,0 0-1,-1 16 1,-1-31 4,-2 82 42,1-73-54,-1-1 0,1 0 0,-1 1 0,-1-1 0,0 0 0,0-1 0,-7 13 0,-2 0 125,-1-1 0,-1 0 0,-1-1 0,0 0 0,-23 18 0,38-35-135,0 0 1,1-1 0,-1 1-1,0 0 1,1-1 0,-1 1-1,0-1 1,1 1 0,-1-1-1,0 1 1,1-1 0,-1 1-1,1-1 1,-1 1 0,1-1-1,-1 0 1,1 1 0,0-1-1,-1 0 1,1 1 0,-1-1-1,1 0 1,0 0 0,-1 0-1,2 1 1,24 8 133,1-1 1,0-1 0,47 6-1,-44-9 80,0 1-1,-1 2 1,39 14-1,-52-16-234,-13-5-2611,-3 0-2908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36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11 317 10757,'0'0'2081,"0"0"-390,0 0-490,0 0-614,0 0-208,0 0-161,-10 0-130,24 0-141,81 1 422,-6 0 814,175-19 0,61-13-199,-186 21-730,54 4 132,575-94 570,-464 65-863,-171 23 27,62-2-74,28-3 33,413-40 217,411 39-68,-941 18-223,492 30 104,-410-17-90,35-8-9,-91 6 68,112 5-20,96 9 29,-152-7-16,-133-14-57,86 9-7,153 18-112,11 2 111,-281-30 0,39 5 15,-56-8-21,1 1 0,0 0 1,-1 0-1,12 4 0,-13-3 1,1 0 0,0-1 0,0 0 0,10 0-1,37 7 77,-6 0-74,-37-8 3,1 1 0,-1 1 0,14 3 0,22 2 0,-33-7-4,1 1 1,-1 1 0,0 0-1,21 6 1,26-3 19,55 13-9,-70-12-18,-24-4-5,-1-1 1,27-2-1,-32 0 10,1 1 0,0 0-1,23 4 1,-17 1 59,-14-2-67,-1-2 0,1 1 0,0-1 0,13 0 0,363-1-806,-383 0-768,-2 0-2713,0 0-5646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3:54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13 16408,'0'0'272,"0"0"0,0 0 312,0 11-949,0 392-1231,0-403 1588,0 0 0,-1 0 0,1 0 0,0 0 0,0 0 0,0 0 0,0 0 0,0 0 0,0 0-1,0 0 1,0 0 0,0 0 0,0 0 0,0 0 0,0-1 0,0 1 0,-1 0 0,1 0 0,0 0 0,0 0 0,0 1 0,0-1 0,0 0-1,0 0 1,0 0 0,0 0 0,0 0 0,0 0 0,0 0 0,0 0 0,-1 0 0,1 0 0,0 0 0,0 0 0,0 0 0,0 0 0,0 0-1,0 0 1,0 0 0,0 0 0,0 0 0,0 0 0,0 0 0,0 1 0,0-1 0,0 0 0,0 0 0,0 0 0,0 0 0,0 0 0,-3-10 14,2-10 24,1 0 1,2 0-1,-1 0 1,2 0-1,1 0 1,11-33-1,-1 17-25,31-57-1,-40 83-3,1 1-1,0 0 0,0 0 0,1 1 0,0-1 0,0 2 0,1-1 0,0 1 0,1 0 1,0 1-1,10-7 0,-8 10-8,1 0 0,0 0 1,0 2-1,0-1 0,0 1 0,0 1 1,0 0-1,1 1 0,22 4 0,-23-2 23,-1 0-1,1 1 1,-1 0-1,0 1 0,0 1 1,-1-1-1,1 2 1,-1-1-1,-1 1 1,1 1-1,-1 0 0,-1 0 1,1 1-1,9 12 1,-10-10 10,0 0 0,0 1 0,-1-1 0,0 1 0,-1 1 0,-1-1 0,0 1 0,0 0 0,-1 0 0,-1 1 0,0-1 0,1 20 0,-4-23 40,0 1 1,0-1-1,-1 0 0,0 1 1,-5 17-1,5-23 25,-1-1 0,0 0 0,0 0 0,0 1 0,-1-2-1,0 1 1,1 0 0,-1 0 0,-1-1 0,1 0 0,0 0 0,-1 0 0,0 0-1,0 0 1,-5 3 0,-11 3 319,-1 0 1,0-1-1,-1-1 0,1-1 1,-1-1-1,-38 4 0,-51 12 493,90-15-711,0-1-1,-1-1 1,0-1-1,-38 1 1,60 9-5364,0-5-2650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4:11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19 12102,'0'0'352,"0"0"-144,0 0 528,0 0 625,0 0-529,0 0-608,-5 11-224,5-15-32,0-6 16,0 1-80,0 4 96,0 4-16,0 1 16,0 0-64,0 0-16,0 0-1809,0 0-6403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4:22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39 528,'0'0'601,"0"0"2603,0 0 6245,0 0-6666,0 0-2908,5-6-6,-3 3 116,0 0 1,1 0-1,0 1 1,-1 0-1,1-1 1,0 1-1,0 0 1,0 0-1,1 1 1,-1-1-1,0 1 1,1-1 0,-1 1-1,1 0 1,-1 0-1,1 1 1,-1-1-1,1 1 1,0 0-1,-1 0 1,1 0-1,0 0 1,-1 0-1,1 1 1,-1 0-1,1 0 1,6 2-1,-4-1 0,0 0 0,0 0-1,0 1 1,-1 0 0,1 0-1,-1 1 1,1-1-1,-1 1 1,0 0 0,0 1-1,-1-1 1,1 1 0,-1 0-1,0 0 1,4 8 0,-6-10 9,0 0 1,0 1 0,-1-1-1,1 1 1,-1-1 0,0 1-1,0 0 1,0 0 0,-1-1-1,1 1 1,-1 0 0,0 0-1,0 0 1,0 0 0,-1 0-1,1-1 1,-1 1 0,0 0-1,0 0 1,0-1 0,-1 1-1,1-1 1,-1 1 0,0-1-1,0 1 1,0-1 0,-4 4-1,0 1 1,-2-1 0,1 0 0,-1 0-1,0-1 1,0 0 0,0-1-1,-10 5 1,-67 27-10,13-7 200,71-29-200,0-1-1,0 1 1,1 0-1,-1-1 1,0 1-1,1 0 0,-1 0 1,1 0-1,-1 0 1,1 0-1,-1-1 0,1 1 1,0 0-1,-1 0 1,1 0-1,0 0 1,0 0-1,0 0 0,0 0 1,0 0-1,0 0 1,0 2-1,5 22-266,0-14 256,1-1 0,1 0 0,8 10-1,-11-14 25,1-1-1,-1 1 1,0 0-1,0 0 0,-1 0 1,0 0-1,0 1 0,0 0 1,-1-1-1,0 1 1,0 0-1,0 0 0,-1 0 1,0 7-1,-1-10 60,1 0 0,-1 0 1,-1 0-1,1 0 0,0-1 0,-1 1 0,0 0 0,0 0 1,0-1-1,0 1 0,-1 0 0,1-1 0,-1 0 0,0 1 0,0-1 1,0 0-1,0 0 0,-1 0 0,1 0 0,-1 0 0,0 0 1,0-1-1,0 0 0,0 1 0,-6 2 0,-3 3 221,0-1 0,-1 0 0,0-1 0,0 0-1,0-1 1,-1-1 0,0 0 0,-15 2 0,-32-1-4332,86-5-3976,-10 0 3020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4:23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80 12630,'0'0'2361,"0"0"-1363,0 0-828,0 0-308,13-8 58,2 0 92,2 0 0,-1 1 0,1 1 0,1 0 0,20-4 0,-20 9 24,-14 1-16,1 0 0,-1 0-1,0-1 1,0 1-1,0-1 1,0 0-1,0 0 1,0-1-1,6-1 1,-10 2 91,-1 1-1,1-1 1,0 1 0,0-1 0,0 1 0,0-1-1,0 1 1,-1-1 0,1 1 0,0 0 0,0-1 0,-1 1-1,1-1 1,0 1 0,-1 0 0,1-1 0,0 1-1,-1 0 1,1-1 0,0 1 0,-1 0 0,1 0 0,-1 0-1,1-1 1,-1 1 0,1 0 0,-1 0 0,1 0-1,0 0 1,-1 0 0,1 0 0,-1-1 0,1 1 0,-1 1-1,-19-7 443,18 6-550,1 0 0,0 1 0,0-1-1,-1 1 1,1-1 0,0 1 0,0-1 0,0 1 0,0 0 0,0 0-1,0-1 1,0 1 0,0 0 0,0 0 0,0 0 0,0 0-1,0 0 1,1 0 0,-1 0 0,0 1 0,1-1 0,-1 0-1,1 0 1,-1 0 0,1 1 0,0-1 0,0 0 0,-1 2-1,-2 6 2,-132 387-12,125-380-17,4-14-66,3-12-290,3-144 213,1 143 170,0 1-1,1-1 1,1 0-1,0 0 1,0 1-1,1 0 1,0 0 0,1 0-1,0 0 1,1 0-1,0 1 1,13-16-1,-6 10-1,1 0-1,1 0 0,0 2 1,1 0-1,33-21 0,-40 29-4,-1 1 0,0 0 0,1 1 0,0 0 0,0 1 0,0-1 0,15-1 0,3 2-15,35 2 1,-50 1 21,0 0 0,-1 0 0,1 1 1,-1 0-1,0 1 0,0 1 1,0-1-1,0 2 0,-1 0 1,0 0-1,17 11 0,-13-6 12,0 0 1,-1 1-1,0 1 0,-1 0 1,0 1-1,15 21 0,-24-30-2,0 1 0,0-1-1,-1 0 1,0 1 0,0 0-1,0-1 1,0 1 0,-1 0 0,0 0-1,0 0 1,0 0 0,0 0-1,-1 0 1,0 0 0,0 0-1,0 0 1,-2 5 0,1-3 10,-1 0 1,-1-1 0,1 1-1,-1-1 1,-1 0 0,1 0-1,-1 0 1,0-1-1,0 1 1,0-1 0,-7 6-1,-4 3 34,-1-2-1,0 0 1,0 0-1,-2-2 1,1 0-1,-1-1 1,-31 11-1,-2-5 315,-101 16 1,16-5-280,96-16 314,15-5-1432,17-3-3983,22-12-1216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3:57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15223,'0'0'654,"0"0"-478,4 0-171,-3 0-3,0 0 1,0 0-1,1 1 0,-1-1 1,0 0-1,0 1 0,0-1 1,0 1-1,0-1 0,0 1 0,0-1 1,0 1-1,0 0 0,0-1 1,0 1-1,-1 0 0,1 0 1,0 0-1,0 0 0,-1 0 1,1 0-1,-1 0 0,1 0 1,-1 0-1,1 0 0,-1 0 0,1 0 1,-1 0-1,0 2 0,10 47 49,-8-30-6,37 397 615,-36 2-354,-3-344-284,-20 404 55,3-106 99,14 688-119,3-1032-58,0-15 0,1 77 72,3 1 1,18 102-1,6-45 975,-26-143-1318,17 61 404,-8-47-2447,2-3-3276,-7-13-3605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3:57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12390,'0'0'1798,"0"0"-1046,0 0-760,0 0-437,0 0 175,26 2 177,218-1 653,1417-44 3375,-1377 44-3732,304-2-211,-561 1-222,-17 1-95,1-1-1,0 0 0,-1-1 0,1 0 0,0-1 1,-1 0-1,12-4 0,-13 0-1255,-7-1-3036,-4 1-681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3:57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3041,'0'0'3394,"0"0"-2506,20 4-517,-15-3-319,12 2 201,-1 0 1,0 1-1,0 1 0,0 0 1,-1 1-1,0 1 0,0 0 1,16 12-1,-4 1 281,-1 1 0,-1 1 0,-1 1 0,-1 2-1,-1 0 1,24 38 0,-37-51-385,-1 1 0,-1 0-1,0 0 1,-1 0-1,0 1 1,-1 0 0,-1 1-1,0-1 1,-1 1 0,0-1-1,-1 1 1,-1 0 0,-1 0-1,0 0 1,0 0-1,-5 23 1,2-29-96,0-1 1,0 0-1,-1 0 0,0-1 0,-1 1 0,1-1 0,-1 0 1,-1 0-1,1 0 0,-1-1 0,0 0 0,-1 0 1,0-1-1,-7 6 0,4-5-252,1 0 0,-1 0 0,0-1-1,-16 5 1,18-7-486,0-1 0,0 0 0,0-1-1,0 1 1,0-2 0,-12 1 0,-14-4-10419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3:58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1 253 14871,'0'0'64,"8"-18"13,-5 13-68,4-10 8,0 0 0,2 0 0,0 0 0,0 1 0,1 0-1,1 1 1,16-16 0,-7 12 9,37-32 14,-51 44-42,0 1 1,1-1-1,-1 1 0,1 1 0,0-1 0,14-4 1,-19 8-13,0 0 0,-1 0 0,1 0 0,-1-1 0,1 1 0,-1 1 0,1-1 0,-1 0 0,1 0 0,-1 1 0,1-1 0,-1 0 0,1 1 0,-1 0 0,1-1 0,-1 1 0,0 0 0,0 0 0,1 0 0,-1 0 0,0 0 0,0 0 0,0 0 0,0 0 0,2 2 0,19 39 94,-13-24 1,6 9-37,1-1 1,36 45-1,-37-58-2234,-3-9-3845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4:02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18264,'0'0'609,"0"0"-577,0 0-32,0 0 48,0 0-32,32 94 64,5-41 0,4-2-64,5-6-16,-2-6 0,-3-8-384,-10-9-1729,-12-5-2321,-19-17-2145,-2 0 1488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4:02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6 352 640,'0'0'15719,"0"0"-14022,0 0-1313,0 0-384,0 0-112,-5-92 112,60 46 96,22-7-48,18-4 32,-4 4-80,-18 12-2689,-62 31-5010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37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76 7267,'0'0'3303,"0"0"-1110,0 0-728,0 0-355,0 0-297,0 0-322,-4 0-144,-14 0-7,39 0-285,41 0-66,357 0 118,-287 8 75,-7-1 18,419 9 336,281-16 216,-432-16 219,250 1-621,-149-1-356,-477 16 4,328-26 79,1054-7-48,-362 63 139,-159-13 375,-618-18-512,172 1-66,-361 3-139,-68-3 61,0 1 1,0-1-1,0 1 0,0 0 1,0 0-1,-1 0 1,1 0-1,0 0 0,0 0 1,-1 1-1,1-1 1,-1 1-1,1 0 0,-1 0 1,0 0-1,3 2 0,-5-3 45,0-1 0,0 0 0,1 1 0,-1-1 0,0 0-1,0 0 1,0 1 0,0-1 0,0 0 0,0 1-1,1-1 1,-1 0 0,0 1 0,0-1 0,0 0 0,0 1-1,0-1 1,0 0 0,0 1 0,0-1 0,0 0-1,-1 0 1,1 1 0,0-1 0,0 0 0,0 1 0,0-1-1,0 0 1,0 1 0,-1-1 0,-12 8-3138,-40 8-6100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4:07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21 291 13334,'0'0'1681,"17"-9"-1580,-7 3-119,10-4 19,0-2 1,-1 0-1,0-1 1,32-30 0,-42 34-16,13-14-168,25-31 1,-43 48 182,0 1 0,0-1 0,0 0 0,-1 0 0,0 0 0,0-1 0,0 1 1,-1-1-1,0 0 0,0 1 0,-1-1 0,1-7 0,-2 13 39,0 1 1,-1-1-1,1 1 1,0-1 0,0 0-1,-1 1 1,1-1-1,-1 1 1,1 0 0,0-1-1,-1 1 1,1-1-1,-1 1 1,1-1-1,-1 1 1,1 0 0,-1-1-1,1 1 1,-1 0-1,1 0 1,-1 0-1,0-1 1,1 1 0,-1 0-1,1 0 1,-1 0-1,0 0 1,1 0-1,-1 0 1,1 0 0,-1 0-1,0 0 1,1 0-1,-2 0 1,1 0 29,-1 1-1,1-1 1,-1 0-1,1 0 1,0 0 0,-1 1-1,1-1 1,-1 1 0,1-1-1,0 1 1,-1 0-1,1 0 1,0-1 0,0 1-1,-1 0 1,0 1 0,-2 5-39,0-1 0,1 1 1,0-1-1,0 1 0,0 0 1,1 0-1,0 1 0,-1 6 1,-7 70-73,6-45 50,-2 10-75,2-3-266,-3 0 1,-21 75 0,25-109 284,-1-1 0,0 0 1,-1 0-1,0-1 0,-1 0 0,0 0 1,0 0-1,-1 0 0,-1-1 0,1 0 0,-2-1 1,1 0-1,-1 0 0,0-1 0,-19 12 1,26-18 104,-1 1 0,0-1 0,1 0 0,-1 0 0,0-1 1,0 1-1,1 0 0,-1-1 0,-4 0 0,6 0-43,1 0-1,-1 0 1,1 0-1,-1 0 1,1-1-1,0 1 1,-1 0-1,1 0 1,-1-1 0,1 1-1,0 0 1,-1-1-1,1 1 1,0 0-1,-1-1 1,1 1-1,0 0 1,0-1-1,-1 1 1,1-1-1,0 1 1,0-1-1,0 1 1,0 0 0,0-1-1,-1 1 1,1-1-1,0 1 1,0-1-1,0 1 1,0-1-1,0 1 1,0-1-1,1 1 1,-1-1-1,0 1 1,0 0-1,0-1 1,0 1 0,1-2-1,-1 1 28,2-6-55,-1 1 1,1 0-1,0 0 1,1 0-1,0 0 0,0 1 1,0-1-1,0 1 1,1-1-1,0 1 1,0 0-1,0 1 0,9-8 1,11-9-614,36-25 1,-56 43 478,15-11-672,14-8-633,-1 6-3158,-12 8-1142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4:09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36 333 2033,'0'0'2609,"0"0"-981,0 0-551,0 0 47,0 0 346,4-6 8107,-27 9-9158,52 1-457,0-2 0,0-1 0,39-3 0,-66 2 23,-1-1 0,1 1 0,-1 0 0,1-1 0,-1 1 0,1-1 0,-1 1 0,1-1 0,-1 0 0,0 0 0,1 0 0,-1 0 0,0 0 0,0 0 0,0 0 0,0 0 0,0 0 0,0 0 0,0-1 0,0 1 0,0 0 0,0-1 0,-1 1 0,1 0 0,0-1 0,-1 1 0,0-1 0,1 1 0,-1-1 0,0 0 0,1 1 1,-1-1-1,0 1 0,-1-3 0,1 0-2,0 1 1,0 0 0,0 0 0,0 0 0,-1-1 0,0 1 0,0 0 0,1 0 0,-2 0 0,1 0 0,0 0 0,-1 0 0,1 1 0,-1-1 0,0 0-1,-3-3 1,-1 3 42,-1-1-1,1 1 0,-1 0 0,0 0 0,1 1 0,-1 0 0,-1 0 1,1 1-1,0 0 0,0 0 0,0 0 0,-1 1 0,1 0 1,-8 1-1,4 0 70,8-1-88,1 0 0,-1 0 1,0 1-1,1-1 0,-1 1 1,1 0-1,-1-1 0,1 1 1,-1 0-1,1 1 0,0-1 1,0 0-1,-1 1 0,1-1 1,0 1-1,0 0 0,1 0 1,-1 0-1,0 0 0,0 0 1,1 0-1,-1 0 0,1 0 1,0 0-1,0 1 1,0-1-1,0 1 0,0-1 1,0 1-1,1-1 0,-1 5 1,0-1-29,0-1 0,1 1 0,-1-1 0,1 1 0,1-1 1,-1 0-1,1 1 0,0-1 0,0 1 0,0-1 1,1 0-1,0 0 0,0 0 0,5 9 0,-2-8-310,0 0-1,0 0 1,1 0-1,0-1 1,0 0-1,0 0 1,1-1 0,0 1-1,-1-1 1,2-1-1,-1 1 1,0-1-1,1-1 1,-1 1-1,14 1 1,-3 0-879,0-2 1,1 0-1,-1-1 1,1-1-1,31-4 1,-47 3 1149,-1 1 0,1-1 0,0 1 0,-1-1 0,1 0 0,0 0 0,-1 0 1,1 0-1,-1-1 0,0 1 0,1-1 0,-1 1 0,0-1 0,0 0 0,0 0 0,0 0 0,2-3 0,-3 3 265,0 0 0,0 1-1,0-1 1,0 0 0,-1 0-1,1 0 1,-1 0 0,1 0-1,-1 0 1,0 0 0,0 0 0,1 0-1,-2 0 1,1 0 0,0 0-1,-1-3 1,1 4-51,-1 0 0,0 0 1,1 0-1,-1 0 0,0 1 1,1-1-1,-1 0 0,0 1 0,0-1 1,0 0-1,0 1 0,0-1 1,1 1-1,-1-1 0,0 1 1,0 0-1,0-1 0,0 1 0,0 0 1,-1 0-1,1-1 0,0 1 1,0 0-1,-2 0 0,-34 0 1332,27 1-730,-38 3 937,46-4-1659,0 1 1,0 0-1,0-1 0,0 1 1,0 0-1,0 0 0,0 0 1,1 0-1,-1 0 0,0 1 1,0-1-1,1 0 0,-1 1 1,1 0-1,0-1 0,-1 1 1,1 0-1,0-1 0,0 1 1,-2 4-1,7-6-235,1 0-1,-1 1 0,0-2 1,0 1-1,0 0 0,7-2 1,24-21-634,-5 3 213,-19 46 1164,-10-22-546,1-1 1,0 0 0,0-1-1,0 1 1,0 0 0,0 0-1,1-1 1,-1 0 0,1 1-1,0-1 1,0 0 0,0 0-1,0 0 1,0-1 0,0 1-1,0-1 1,0 0 0,1 1 0,-1-1-1,0-1 1,1 1 0,-1-1-1,6 1 1,-5-1-80,1 0 1,0 0 0,0-1-1,0 1 1,-1-1-1,1-1 1,0 1 0,-1 0-1,1-1 1,-1 0-1,1 0 1,-1-1 0,0 1-1,0-1 1,0 0-1,5-4 1,3-6-334,-1 0 1,0-1-1,-1 0 0,0-1 1,-1 0-1,-1 0 0,0-1 1,-1 0-1,6-22 0,-7 17 724,-1 0-1,-1-1 1,-1 1-1,0-1 1,-2 1-1,0-1 1,-4-27-1,3 47-110,-1 1-1,0 0 0,1-1 1,-1 1-1,1 0 0,-1-1 1,0 1-1,0 0 0,0 0 1,0 0-1,0 0 1,0 0-1,0 0 0,-2-2 1,2 3-122,1 0-1,-1-1 1,1 1 0,-1 0 0,1-1 0,-1 1 0,1 0 0,-1 0 0,1-1 0,-1 1-1,1 0 1,-1 0 0,1 0 0,-1 0 0,1 0 0,-1 0 0,1 0 0,-1 0-1,0 0 1,1 0 0,-1 0 0,1 0 0,-1 0 0,1 0 0,-1 0 0,1 1 0,-1-1-1,1 0 1,-1 0 0,1 1 0,-1-1 0,1 0 0,-1 1 0,1-1 0,-1 0 0,1 1-1,0-1 1,-1 1 0,1-1 0,0 0 0,-1 1 0,1 0 0,-4 10-15,1 1 0,0 0 0,0-1 0,1 1-1,1 0 1,0 0 0,1 15 0,0-13-24,0 153-477,1-68-3016,-1-98 3435,0 0 0,0 1 0,0-1 0,0 0 0,-1 1 0,1-1 0,0 0 0,-1 0 0,1 0 0,-1 1 0,0-1 0,1 0 0,-1 0 0,0 0 0,1 0 0,-1 0 0,0 0 0,0 0 0,0 0 0,0-1 0,0 1 1,0 0-1,0 0 0,0-1 0,-1 1 0,1-1 0,0 1 0,0-1 0,0 1 0,-1-1 0,1 0 0,0 0 0,-2 1 0,-6 0 74,-1-1 1,1 0-1,-18-2 1,11 1 145,4 1 102,0-1-1,0-1 1,0 0-1,0-1 1,0 0-1,1 0 1,-1-1-1,1-1 1,0 0-1,-13-8 1,24 13-302,0-1 1,-1 1-1,1 0 1,0 0-1,-1-1 1,1 1-1,0 0 1,-1 0-1,1-1 0,0 1 1,0-1-1,-1 1 1,1 0-1,0-1 1,0 1-1,0 0 1,-1-1-1,1 1 1,0-1-1,0 1 1,0-1-1,0 1 0,0 0 1,0-1-1,0 1 1,0-1-1,0 1 1,0-1-1,0 1 1,0 0-1,0-1 1,0 1-1,0-1 0,1 1 1,-1 0-1,0-1 1,0 1-1,0-1 1,1 1-1,-1 0 1,1-1-1,15-11-224,15 0 62,-1 1 1,2 1-1,-1 1 0,1 2 0,0 1 1,1 2-1,59-1 0,-91 6 166,-1-1-1,1 0 1,-1 1 0,1-1-1,-1 0 1,1 1-1,-1-1 1,1 0-1,-1 1 1,1-1 0,-1 1-1,0-1 1,1 1-1,-1-1 1,0 1 0,1 0-1,-1-1 1,0 1-1,0-1 1,1 1 0,-1 0-1,0-1 1,0 1-1,0-1 1,0 1-1,0 1 1,3 25 140,-3-17-137,1-4-10,0 0 0,0 0 0,1 0 1,-1-1-1,5 9 0,-6-12-52,1-1-1,0 0 1,0 1 0,-1-1-1,1 1 1,0-1-1,0 0 1,1 0 0,-1 0-1,0 0 1,0 0-1,1 0 1,-1 0 0,0 0-1,1 0 1,-1 0-1,1-1 1,-1 1 0,1 0-1,-1-1 1,1 0-1,-1 1 1,1-1 0,0 0-1,1 0 1,1 0-91,0 0 0,-1 0 0,1-1 0,0 1-1,0-1 1,-1 0 0,1 0 0,0 0 0,-1-1 0,1 1 0,-1-1 0,0 0 0,1 0 0,-1 0 0,0 0 0,3-4-1,1-2 119,1-1 0,-1 1-1,-1-2 1,7-10-1,-11 17 28,3 9 3093,10 28-2581,2 4-926,-17-37 394,12 16-1925,-11-17 1560,-1 1 0,1 0 0,0 0 0,0-1 0,-1 1 1,1-1-1,0 1 0,0 0 0,0-1 0,0 0 0,0 1 0,0-1 0,0 1 1,0-1-1,0 0 0,0 0 0,1 1 0,0-11 1509,0-1 3719,-2 11-4811,0 0-1,0 0 0,0 0 0,0 0 1,0 0-1,1 0 0,-1 0 0,0-1 1,0 1-1,0 0 0,0 0 1,0 0-1,1 0 0,-1 0 0,0 0 1,0 0-1,0 0 0,0 0 1,1 0-1,-1 0 0,0 0 0,0 0 1,0 0-1,0 0 0,1 0 0,-1 0 1,0 0-1,0 1 0,0-1 1,0 0-1,0 0 0,1 0 0,-1 0 1,0 0-1,0 0 0,0 0 1,0 0-1,0 1 0,0-1 0,1 0 1,-1 0-1,0 0 0,0 0 0,0 0 1,0 1-1,0-1 0,0 0 1,0 0-1,0 0 0,0 0 0,0 0 1,0 1-1,0-1 0,0 0 1,0 0-1,7 15 259,8 13-30,-14-27-264,-1-1-1,1 1 0,-1-1 1,1 0-1,-1 1 1,1-1-1,-1 0 0,1 0 1,-1 1-1,1-1 1,-1 0-1,1 0 0,0 0 1,-1 0-1,1 0 0,-1 1 1,1-1-1,0 0 1,-1-1-1,1 1 0,-1 0 1,1 0-1,0 0 1,-1 0-1,1 0 0,-1 0 1,1-1-1,0 1 1,-1 0-1,1-1 0,-1 1 1,1 0-1,-1-1 1,1 1-1,-1-1 0,0 1 1,1 0-1,-1-1 0,1 1 1,-1-1-1,0 1 1,0-1-1,1 1 0,-1-1 1,0 0-1,1 0 1,7-16 271,-8 15-234,1 0 1,-1 0 0,1 0-1,0 0 1,-1 0 0,1 0-1,0 1 1,0-1 0,0 0 0,0 1-1,1-1 1,-1 1 0,0-1-1,1 1 1,-1 0 0,0-1-1,1 1 1,0 0 0,-1 0-1,1 0 1,0 0 0,0 0-1,3-1 1,39 2-4140,-34 0-610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4:09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11845,'0'0'627,"0"0"-560,0 0-107,0 0 72,16-4 53,49-16-31,-64 20-47,0 0 1,0 0 0,0 0 0,0-1-1,-1 1 1,1 0 0,0 0-1,0-1 1,0 1 0,0-1-1,-1 1 1,1-1 0,0 1-1,0-1 1,-1 1 0,1-1-1,-1 0 1,1 1 0,0-1 0,-1 0-1,1 0 1,-1 1 0,1-1-1,-1 0 1,0 0 0,1 0-1,-1 1 1,0-1 0,1-2-1,-1 2 20,-1 1-1,1-1 1,0 1-1,0-1 0,0 1 1,-1-1-1,1 1 1,0-1-1,-1 1 0,1-1 1,0 1-1,-1-1 1,1 1-1,-1 0 1,1-1-1,-1 1 0,1-1 1,-1 1-1,1 0 1,-1 0-1,1-1 0,-1 1 1,0 0-1,0 0-25,-7-2 306,0 1 0,0 1 0,0 0 0,-12 1 0,18-1-246,1 0 1,-1 0-1,1 0 0,-1 1 1,1-1-1,0 1 1,-1-1-1,1 1 0,-1-1 1,1 1-1,0 0 1,-1 0-1,1 0 0,0 0 1,0 0-1,0 0 1,0 0-1,0 0 0,0 0 1,0 0-1,0 0 0,0 1 1,0-1-1,1 0 1,-1 1-1,0-1 0,1 1 1,-1-1-1,1 1 1,0-1-1,-1 1 0,1 1 1,0 2-49,-1-1 0,1 1 0,0-1 0,0 1 0,1 0 0,-1-1 0,1 1 0,0-1 0,0 1 0,1-1 0,-1 1 0,1-1 0,3 7 0,-2-9-46,-1 1 0,1-1 0,0 1 0,0-1 0,0 0 0,0 0 0,0-1 0,0 1 0,0 0 0,0-1 0,1 0 0,-1 0 0,1 0 0,-1 0 0,1 0 0,-1-1 0,1 0 0,-1 1 0,4-2 0,4 2-839,-1-1 0,1 0 0,-1-1 0,1 0 1,11-4-1,-4-7-4336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4:09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14 243 11205,'0'0'2431,"0"0"-825,0 0-416,0 0-307,-8 2-463,8-2-425,0 0-1,0 0 1,0 0-1,-1 0 1,1 0-1,0 0 0,0 0 1,0 0-1,0 0 1,-1 0-1,1 0 1,0 0-1,0 0 0,0 0 1,-1 0-1,1 0 1,0 0-1,0 0 1,0 0-1,0-1 1,-1 1-1,1 0 0,0 0 1,0 0-1,0 0 1,0 0-1,0 0 1,0-1-1,-1 1 1,1 0-1,0 0 0,0 0 1,0 0-1,0 0 1,0-1-1,0 1 1,0 0-1,0 0 0,0 0 1,0-1-1,0 1 1,0 0-1,0 0 1,0 0-1,0 0 1,0-1-1,0 1 0,0 0 1,0 0-1,0 0 1,0-1-1,0 1 1,0 0-1,0 0 0,0 0 1,9-18 16,1 1-1,1 0 1,0 1-1,1 0 1,17-16 0,-4 1 56,-7 9-45,-4 4 4,31-31 0,-42 47-2,-2 2 38,0 5-6,6 107 378,-6-70-629,2 0-1,15 69 1,-12-93-2324,0-12-2785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4:12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0 15639,'0'0'427,"0"0"-235,0 0-125,-13 15 13,-41 51-61,53-63-21,-1 0 0,0-1 0,0 1 0,1 0 1,-1 0-1,1 0 0,0 1 0,0-1 0,0 0 1,1 0-1,-1 0 0,1 1 0,-1-1 0,1 0 1,0 1-1,1 4 0,-1-7-10,1 0-1,-1 1 1,0-1-1,1 0 1,0 1 0,-1-1-1,1 0 1,0 0 0,-1 1-1,1-1 1,0 0-1,0 0 1,0 0 0,0 0-1,0 0 1,0 0 0,0-1-1,1 1 1,-1 0-1,0 0 1,0-1 0,1 1-1,-1-1 1,0 1 0,1-1-1,-1 1 1,0-1-1,3 0 1,0 1-94,0-1 0,0 0 0,0-1-1,0 1 1,0 0 0,0-1 0,0 0 0,0 0 0,0 0 0,0-1 0,-1 1-1,1-1 1,-1 0 0,1 0 0,5-4 0,-1-2-136,1 0 0,-1 0 0,-1-1 0,7-10-1,-7 10-162,0 0 0,1 1-1,-1-1 1,16-11-1,-20 46 65,-2 426 1435,-2-431-1062,-2 1 0,-5 28 0,6-42-18,0-1-1,0 1 1,-1-1 0,0 0 0,0 0 0,-1 0 0,0 0 0,0-1 0,-10 12 0,12-16 56,0 0 1,0-1 0,-1 1 0,1-1 0,-1 1 0,0-1-1,1 0 1,-1 1 0,0-2 0,0 1 0,0 0 0,0 0 0,0-1-1,0 0 1,0 1 0,-4-2 0,5 2 17,0-1 0,0-1 0,0 1 0,1 0 0,-1 0 1,0-1-1,0 1 0,1-1 0,-1 0 0,0 1 0,1-1 0,-1 0 0,1 0 0,-1 0 0,1 0 0,-1 0 1,1 0-1,-1 0 0,1-1 0,0 1 0,0-1 0,0 1 0,0-1 0,0 1 0,0-1 0,-1-2 1,0-2-79,1 0 0,0 0 0,0 0 0,1-1 0,0 1 0,0 0 0,0-1 0,1 1 1,0 0-1,0 0 0,0-1 0,1 1 0,0 0 0,0 0 0,1 1 0,5-11 0,1 2-46,0 0 0,1 0 0,0 1 0,20-18 1,14-8-1307,1 5-2844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4:13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0 896,'0'0'12662,"0"0"-9508,0 0-3173,12 11-165,-4-4 64,-5-3 62,1 0 0,-1-1 1,1 0-1,-1 0 1,1 0-1,0 0 0,0 0 1,0-1-1,1 1 0,-1-1 1,1-1-1,-1 1 1,1 0-1,0-1 0,-1 0 1,1 0-1,0-1 1,0 1-1,7-1 0,-6-1-63,-1 0 1,1-1-1,0 0 0,-1 0 0,0 0 0,1-1 0,-1 0 1,0 0-1,0 0 0,0 0 0,-1-1 0,1 0 0,-1 0 1,0 0-1,0-1 0,6-7 0,-27 44 730,2 1 1,2 1-1,-16 59 0,-15 115-708,6-21-265,35-178 261,1 1 0,-2-1 0,1 1-1,-1-1 1,-6 10 0,9-17 158,0-1 1,1 0 0,-1 1-1,0-1 1,0 0-1,0 0 1,0 0 0,0 1-1,0-1 1,0 0-1,-1 0 1,1-1 0,0 1-1,0 0 1,-1 0-1,1-1 1,-1 1 0,1 0-1,0-1 1,-1 0-1,1 1 1,-1-1 0,1 0-1,-1 0 1,1 0-1,-1 0 1,1 0 0,-1 0-1,1 0 1,-1 0 0,1 0-1,-1-1 1,1 1-1,-1-1 1,1 1 0,-1-1-1,1 0 1,0 1-1,-1-1 1,1 0 0,0 0-1,-2-2 1,-1 0-20,1-1 0,-1 1 0,1-1 0,0 0 1,0 0-1,1 0 0,-1 0 0,1-1 0,0 1 0,0-1 1,0 1-1,1-1 0,-1 0 0,1 0 0,1 1 0,-1-1 1,0 0-1,1 0 0,1-9 0,-1 7-44,1 0 0,0 0 0,0 1-1,1-1 1,0 0 0,0 1 0,0-1-1,1 1 1,0 0 0,0 0 0,1 0-1,-1 0 1,9-8 0,2-1-41,2 1-1,28-21 0,-35 29-601,-1 1 0,1 0-1,-1 0 1,1 1 0,1 0-1,-1 1 1,0 0 0,11-2-1,3 3-5687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4:13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14215,'0'0'290,"19"-10"-290,61-36-10,-76 43 38,1 0 1,-1 0-1,0 0 1,0 0 0,0-1-1,0 1 1,0-1 0,-1 0-1,1 0 1,-1-1-1,0 1 1,-1-1 0,1 1-1,-1-1 1,0 0 0,0 0-1,0 0 1,-1 0-1,0 0 1,0 0 0,1-7-1,-3 12 53,1-1-1,0 1 0,-1-1 1,1 1-1,-1 0 0,1-1 1,-1 1-1,1-1 0,-1 1 1,1 0-1,-1 0 0,1-1 1,-1 1-1,0 0 0,1 0 1,-1 0-1,1 0 0,-1-1 1,0 1-1,1 0 1,-1 0-1,1 0 0,-1 0 1,-1 1-1,-22-1 1104,19 0-826,3 0-330,-1-1-1,1 1 0,0 1 0,0-1 1,-1 0-1,1 0 0,0 1 1,0-1-1,0 1 0,-1 0 0,1 0 1,0 0-1,0 0 0,0 0 1,0 0-1,1 0 0,-1 1 0,0-1 1,0 1-1,1-1 0,-1 1 1,1 0-1,-3 3 0,2-1-26,0 1 1,1 0-1,-1 0 0,1 0 0,0 0 0,0 0 1,1 1-1,-1-1 0,1 8 0,1-9-116,0 0-1,0 0 1,0 0-1,0 0 1,0 0-1,1 0 1,0-1-1,-1 1 1,1 0-1,1-1 1,-1 0-1,1 1 0,-1-1 1,1 0-1,0 0 1,0 0-1,0-1 1,0 1-1,1-1 1,-1 0-1,1 0 1,-1 0-1,8 3 1,10 4-2526,1-1 0,43 11 0,-54-16 1461,3 1-845,0-1 1,23 1-1,-12-3 776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4:14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142 433 5074,'0'0'3970,"0"0"-1609,0 0-301,0 0-409,0 0-333,-16-11-533,-49-35-292,63 44-446,-1 1 1,0-1-1,1 1 0,-1-1 1,0 1-1,0 0 0,0 0 1,0 1-1,0-1 0,0 0 1,-3 1-1,5 0-34,0 0 1,0 0-1,0 0 0,1 0 0,-1 0 0,0 1 0,0-1 0,0 0 1,0 1-1,0-1 0,1 1 0,-1-1 0,0 1 0,0-1 1,1 1-1,-1-1 0,0 1 0,1 0 0,-1-1 0,1 1 1,-1 0-1,1-1 0,-1 2 0,0 1-80,0 0 0,0 0 0,0 0 0,1 0-1,-1 1 1,1-1 0,0 0 0,0 0 0,0 0 0,0 0 0,0 1-1,1-1 1,1 4 0,-2-6-12,1 0 0,0 0 0,-1 0 1,1 0-1,0 0 0,-1 0 0,1 0 0,0-1 0,0 1 0,0 0 0,0 0 1,-1-1-1,1 1 0,0-1 0,0 1 0,0-1 0,1 1 0,-1-1 0,0 0 1,0 1-1,0-1 0,0 0 0,0 0 0,0 0 0,0 0 0,2 0 0,-2 0-53,0 0-1,1 0 0,-1 0 1,0 1-1,0-1 0,0 0 1,1 1-1,-1-1 1,0 0-1,0 1 0,0-1 1,0 1-1,0 0 0,0-1 1,0 1-1,0 0 0,0 0 1,1 1-1,0 0 148,0 1 1,0-1-1,0 0 0,1 1 1,-1-1-1,1 0 0,-1 0 1,1-1-1,0 1 0,-1 0 1,1-1-1,0 0 0,0 0 1,0 0-1,0 0 0,0 0 1,0 0-1,1-1 0,4 1 0,-3-1-48,1 0 0,-1 0 0,0 0 0,0 0-1,0-1 1,0 0 0,0 0 0,0 0-1,0-1 1,0 0 0,0 0 0,5-3 0,0-2-67,-1-1 1,0 0-1,0 0 1,-1-1-1,-1 0 1,1 0-1,10-19 1,-3 2-644,23-56 1,-29 57 675,-1 0 0,-1-1 0,-1 0 0,-2 0 0,2-31 0,-3-26 4222,-12 120-1898,-4 76-2475,4 2 0,7 115 0,3-142-2182,-1-85 1998,0 0 0,0 0 0,-1-1 0,1 1 0,-1 0 1,1-1-1,-1 1 0,0 0 0,0-1 0,0 1 0,-3 4 1,3-6 333,1-1 0,0 0 1,-1 1-1,1-1 0,0 0 1,-1 1-1,1-1 0,-1 0 0,1 1 1,-1-1-1,1 0 0,-1 0 1,1 1-1,-1-1 0,1 0 1,-1 0-1,1 0 0,-1 0 1,1 0-1,-1 0 0,1 0 1,-1 0-1,1 0 0,-2 0 1,1-1 142,0 1 1,-1-1 0,1 0 0,0 1 0,-1-1-1,1 0 1,0 0 0,0 0 0,0 0-1,0 0 1,0 0 0,0 0 0,-1-2-1,-5-10 492,0 1 0,1-1-1,1 0 1,0-1 0,1 1 0,0-1-1,1 0 1,0 0 0,1 0-1,1 0 1,0-15 0,2 25-545,-1 0 0,1 1 1,0-1-1,0 1 0,0-1 0,0 1 1,1-1-1,-1 1 0,1 0 1,0-1-1,0 1 0,0 0 0,0 0 1,0 0-1,1 1 0,0-1 1,-1 1-1,1-1 0,0 1 0,0 0 1,0 0-1,1 0 0,-1 0 1,0 1-1,6-2 0,0-1-335,1 0 0,0 1 0,14-2 1,25 0-5979,-38 5-1649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4:15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1024,'0'0'17160,"0"0"-17160,0 0-960,0 0-1457,0 0-2081,0 0-2850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4:15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98 336,'0'0'12510,"0"0"-9650,0 0-2700,0 0-80,0 0-48,1-12 13,-1 4-27,-1 5-13,1 1 0,0-1 1,0 1-1,0-1 0,0 1 0,0-1 0,1 1 1,-1-1-1,1 1 0,-1 0 0,1-1 0,0 1 1,0-1-1,0 1 0,0 0 0,0 0 0,1 0 1,-1 0-1,1 0 0,-1 0 0,1 0 0,0 0 1,0 1-1,-1-1 0,1 0 0,0 1 0,1 0 1,-1-1-1,0 1 0,3-1 0,10-2 18,1 1 0,0 1 1,0 0-1,0 1 0,0 1 0,0 0 0,0 1 1,0 1-1,24 6 0,-34-7-6,1 1 0,-1 0 1,0 0-1,0 1 0,-1 0 0,1 0 0,0 0 1,-1 0-1,0 1 0,0 0 0,0 0 0,0 1 1,-1-1-1,1 1 0,-1 0 0,0 0 0,-1 0 1,1 1-1,-1-1 0,0 1 0,-1 0 0,1 0 1,-1 0-1,0 0 0,-1 0 0,2 10 0,-2-5-84,0-1 0,-1 1-1,0-1 1,-1 0 0,0 1-1,-1-1 1,0 0 0,0 1-1,-1-1 1,-7 16 0,3-12-365,-1 0 0,0-1 0,-1 1 0,0-1 0,-1-1 0,-15 15 1,1-4-246,-1-2 0,-1-1 0,-30 19 0,-33 13 1663,87-52-837,1 1-1,0-1 1,0 0 0,0 1-1,0 0 1,0-1-1,0 1 1,0 0 0,0-1-1,0 1 1,0 0-1,1 0 1,-1 0-1,0 0 1,0 0 0,1 0-1,-1 0 1,0 0-1,1 0 1,-1 0 0,0 2-1,2-2-114,-1 0-1,0 0 0,1-1 1,-1 1-1,1 0 1,-1 0-1,1-1 1,-1 1-1,1 0 1,-1-1-1,1 1 0,0-1 1,-1 1-1,1-1 1,0 1-1,-1-1 1,1 1-1,0-1 1,0 1-1,0-1 1,-1 0-1,2 1 0,9 2 17,0 0-1,1 0 1,12 1-1,-22-4 77,75 7 1849,124-4 1,-113-4-1317,-74 0-819,0 0-1,1-1 1,-1 0 0,-1-2-1,1 1 1,25-12-1,-31 11-3638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38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6243,'0'0'8214,"25"0"-6784,401 0-1432,-184 1 80,318-5 396,-487 1-333,290-6 393,515-10 468,-389 5-505,486 2 53,92-3-198,-742 16-312,475-5-16,-565-1 33,391-6-43,-3 30 75,-203 27 4,-315-32-117,-83-12-77,0 1-1,0 1 0,-1 1 0,0 1 0,36 16 0,-55-22-39,0 1 0,0 0 0,0 0 0,0 0 0,0 0 0,0 1 0,0-1 0,-1 0 0,1 1 0,0-1 0,-1 1 0,1 0 0,-1-1 0,0 1-1,0 0 1,0 0 0,1 0 0,-2 0 0,3 4 0,-3-5 13,0 0 1,0-1-1,0 1 0,-1 0 0,1 0 1,0 0-1,0 0 0,0-1 0,-1 1 1,1 0-1,0 0 0,-1-1 1,1 1-1,-1 0 0,1 0 0,-1-1 1,1 1-1,-1-1 0,0 1 0,0 0 1,-1 1-340,-1 0 1,0-1 0,1 1 0,-1-1 0,0 0-1,0 1 1,-5 0 0,-60 13-5222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4:19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4 624,'0'0'9084,"0"0"-6146,0 0-1871,0 0 29,0 0 28,0 0-361,0 0-395,-3 0-128,753-3 1382,-712 5-1531,0 1 1,49 12-1,42 4 41,50-9 158,207 22 599,-326-24-974,52 11 254,-100-16-745,-1 0 1,0 1-1,0 1 1,11 5-1,-5 2-6496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4:20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14679,'0'0'736,"0"0"-523,25-1-170,178-8 253,161-1 346,275-4 947,-570 15-1388,135 20 1,-69-2-456,228 2 1,-356-21-4216,-7 0-6771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4:35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1719 608,'0'0'1273,"20"-17"-897,120-102 504,253-220 4627,137-130-2826,-213 145-1572,-83 82-134,-202 210-932,11-12 67,3 1 0,62-44 0,-105 85-96,-3 2 31,0 0-338,0 0-1596,0 0-2295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4:35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13158,'0'0'48,"0"0"48,0 0-96,0 0 32,97-97-32,-27 69 48,4 16-16,-4 12 64,-9 11-32,-12 26 0,-13 16 256,-13 9-208,-13 8 225,-10 3-257,0 2-80,-6-3-48,-9-53-3650,1-5-5314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4:37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1 301 13542,'0'0'392,"0"0"-485,17-6-78,186-77 505,-179 71-300,0 0 0,-1-2-1,-1 0 1,0-2-1,-1 0 1,-1-2 0,19-19-1,-37 34 6,1-1-1,-1 1 1,1-1-1,-1 0 1,0 0-1,0 0 1,-1 0-1,1 0 1,-1 0-1,0 0 1,0-1-1,0 1 1,-1 0-1,0 0 1,0-9-1,0 12 667,-1 2-636,0-1 1,0 1-1,0 0 1,0-1-1,0 1 1,0 0 0,0 0-1,0-1 1,0 1-1,1 0 1,-1 0-1,0 0 1,1 0-1,-1 0 1,0 2-1,-11 18-13,1 1 0,1 0 0,-14 44 0,8-18-50,-23 71-60,23-64-295,-47 103-1,59-149 312,-2 1 0,1-1 0,-1 0-1,-8 9 1,11-15 48,1-1-1,0 0 1,0 0 0,-1 0 0,1 0-1,-1 0 1,0-1 0,0 1 0,1-1-1,-1 1 1,0-1 0,0 0 0,0 0-1,0-1 1,-1 1 0,1-1 0,-5 1-1,7-1 0,0-1 0,0 1 0,1 0 0,-1-1 0,0 1 0,0-1 0,0 1 1,1-1-1,-1 1 0,0-1 0,1 0 0,-1 1 0,0-1 0,1 0 0,-1 0 0,1 1 0,-1-1 0,1 0 0,-1 0 0,1 0 0,0 0 0,-1 1 0,1-1 0,0 0 0,0 0 0,-1 0 0,1 0 0,0 0 0,0 0 0,0 0 0,0 0 0,0 0 0,1-1 0,2-35-11,-1 30-23,0 1 1,1-1-1,0 1 1,0 0-1,0 0 1,1 0-1,0 0 0,0 1 1,1-1-1,-1 1 1,1 0-1,11-8 1,2-1-851,1 0 1,25-14-1,-19 16-2836,-7 6-536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4:39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 12230,'0'0'1760,"0"0"-861,0 0-845,0 0-318,3 0 0,12 0 217,-1-1 1,0 0 0,24-6-1,-34 6 1,1 0 1,0-1-1,-1 1 0,1-1 0,-1 0 1,1 0-1,-1-1 0,0 1 0,0-1 0,0 0 1,0 0-1,-1 0 0,1-1 0,-1 1 1,4-6-1,-6 8 43,0-1 0,0 1 1,0-1-1,0 1 0,-1-1 0,1 1 0,-1-1 1,1 1-1,-1-1 0,1 0 0,-1 1 0,0-1 1,0 0-1,0 1 0,0-1 0,0-2 1,0 3 15,0 1-1,-1-1 1,1 0 0,-1 0 0,1 0 0,-1 0 0,1 1 0,-1-1 0,0 0 0,1 1 0,-1-1 0,0 0 0,1 1 0,-1-1 0,0 1 0,0-1 0,0 1 0,1-1 0,-1 1 0,-2-1 0,-4-1 169,0 1 1,-1 0 0,1 0 0,-1 1 0,-12 0 0,9 0 98,8 0-247,0 1 0,0-1 0,0 1-1,0 0 1,0-1 0,0 1 0,1 0 0,-1 1-1,0-1 1,0 0 0,1 1 0,-1 0 0,1 0 0,-1-1-1,1 1 1,0 1 0,0-1 0,0 0 0,0 0-1,0 1 1,0-1 0,1 1 0,-1 0 0,1 0-1,-1-1 1,1 1 0,0 0 0,0 0 0,1 0-1,-1 0 1,0 3 0,0 0-49,0-1 1,1 1-1,-1-1 1,1 1-1,0-1 1,1 1-1,-1 0 1,1-1-1,0 1 1,0-1-1,1 0 1,0 1-1,0-1 1,0 0-1,0 0 1,6 8-1,-2-7-279,-1 0-1,1 0 1,1-1-1,-1 1 1,1-2-1,0 1 1,0-1-1,0 0 1,0 0 0,1-1-1,-1 0 1,14 3-1,-7-3-1083,0 0 0,1-1 0,-1-1-1,1 0 1,-1-1 0,21-2 0,-29 1-906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4:39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32 3346,'0'0'3660,"0"0"-1515,0 0-83,0 0-405,0 0-513,-15-6-269,-49-17-386,62 23-481,1-1 0,-1 1 0,0 0 1,1-1-1,-1 1 0,0 0 1,1 0-1,-1 0 0,0 0 0,0 0 1,1 0-1,-1 1 0,0-1 0,1 1 1,-1-1-1,1 1 0,-1-1 0,0 1 1,1 0-1,-1 0 0,1 0 0,0 0 1,-1 0-1,1 0 0,0 0 1,0 0-1,-1 1 0,1-1 0,0 0 1,0 1-1,0-1 0,1 1 0,-1-1 1,0 1-1,0-1 0,0 3 0,-1 3-101,0 0-1,1 1 1,0-1-1,0 0 0,1 13 1,0-19 22,0-1 0,0 1 1,0-1-1,0 0 1,0 1-1,0-1 0,0 1 1,0-1-1,1 0 0,-1 1 1,0-1-1,0 1 1,1-1-1,-1 0 0,0 1 1,0-1-1,1 0 1,-1 1-1,0-1 0,1 0 1,-1 0-1,1 1 0,-1-1 1,0 0-1,1 0 1,-1 0-1,1 0 0,-1 1 1,0-1-1,1 0 1,-1 0-1,1 0 0,-1 0 1,1 0-1,19-1-1851,-14 1 1628,-2-1 35,0 1 0,0-1 0,0 1 0,1-1 0,-1-1-1,-1 1 1,1-1 0,0 1 0,7-5 0,32-29-4536,-36 28 3374,-6 6 3393,-1 1 1008,0 0-1030,2 6 247,-1-5-2209,-1-1-1,0 1 1,0 0 0,0 0-1,1-1 1,-1 1 0,0 0-1,1 0 1,-1-1-1,0 1 1,1 0 0,-1-1-1,1 1 1,-1-1-1,1 1 1,0 0 0,-1-1-1,1 1 1,0-1 0,1 1-1,4 2-8,0-1-1,0 0 0,0 0 1,0 0-1,0-1 1,1 0-1,-1 0 0,8-1 1,14 0-2997,-22 0 1708,-2 0-4266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4:40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 5683,'0'0'6077,"0"0"-4049,0 0-1121,0 0 272,0 0-469,-2 13-532,-58 228 83,13-68-220,45-162-82,0-1 0,0 1 0,2 0-1,0 22 1,0-32-25,1 0-1,-1 1 0,1-1 0,0 0 1,-1 1-1,1-1 0,0 0 0,0 0 1,0 0-1,0 1 0,0-1 0,0 0 1,0-1-1,0 1 0,1 0 0,-1 0 0,0 0 1,1-1-1,-1 1 0,0 0 0,1-1 1,-1 0-1,1 1 0,-1-1 0,0 0 1,1 1-1,-1-1 0,1 0 0,-1 0 1,1 0-1,-1-1 0,4 1 0,-3 0-280,0 0 1,1 0-1,-1-1 0,1 1 0,-1 0 0,0-1 0,1 1 0,-1-1 1,0 0-1,0 0 0,1 0 0,-1 0 0,0 0 0,0 0 1,0-1-1,0 1 0,0-1 0,-1 1 0,1-1 0,2-2 0,2-15-6656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4:40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11221,'0'0'3346,"0"0"-1185,0 0-1009,0 0-800,0 0-352,0 0-288,0-14 112,45 11 160,16-2 16,2 0-288,-4 3-2689,-42 2-2738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4:41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77 12102,'0'0'2233,"0"0"-1246,0 0-344,0 0-224,6-12-278,-3 5-129,-2 3-10,0 1 1,0 0 0,1 0 0,-1 0 0,1 1 0,-1-1-1,1 0 1,0 0 0,0 1 0,0-1 0,0 1 0,1 0 0,-1 0-1,0 0 1,1 0 0,0 0 0,0 0 0,-1 1 0,1-1-1,0 1 1,0 0 0,0 0 0,0 0 0,5-1 0,6 1-17,-4 0 35,0 0-1,1 1 1,-1 1-1,16 2 1,-24-3-20,0 0 0,0 1 0,-1-1-1,1 1 1,0-1 0,0 1 0,-1 0 0,1 0 0,-1 0 0,1 0 0,-1 0-1,1 0 1,-1 0 0,1 1 0,-1-1 0,0 0 0,0 1 0,0-1 0,1 1 0,-2-1-1,1 1 1,0 0 0,0-1 0,0 1 0,-1 0 0,1 0 0,-1-1 0,1 1-1,-1 0 1,0 0 0,0 2 0,1 0-53,-1 1-1,0 0 1,-1-1-1,1 1 1,-1-1-1,0 1 1,0-1-1,0 1 1,-1-1-1,1 0 1,-1 1 0,0-1-1,-1 0 1,-2 5-1,-2-1-151,0-1-1,-1 0 0,1 0 1,-1-1-1,-14 9 1,-4 1-113,-1-2 0,0-1 0,-37 13 0,64-26 300,0 0-1,-1 1 0,1-1 0,0 0 0,-1 0 1,1 1-1,0-1 0,0 0 0,-1 0 0,1 1 0,0-1 1,0 0-1,-1 1 0,1-1 0,0 0 0,0 1 0,0-1 1,0 0-1,0 1 0,0-1 0,0 1 0,-1-1 0,1 0 1,0 1-1,0-1 0,0 0 0,1 1 0,-1-1 0,0 1 1,0-1-1,0 0 0,0 1 0,0-1 0,0 0 0,0 1 1,1-1-1,-1 0 0,0 1 0,0-1 0,0 0 0,1 1 1,-1-1-1,1 1 0,10 12-350,23 13 322,-18-14 47,-1-1-1,22 24 0,-34-32 33,1 1-1,-1 0 1,0 0-1,-1 0 1,1 0-1,-1 1 0,0-1 1,0 1-1,0 0 1,0-1-1,-1 1 1,0 0-1,0 0 1,0 0-1,0 5 1,-2-7 40,1 0 1,-1 0 0,1 0-1,-1 0 1,0 0 0,0 0-1,-1-1 1,1 1 0,0 0-1,-1-1 1,0 1 0,0-1-1,1 1 1,-1-1-1,-1 0 1,1 0 0,0 0-1,0 0 1,-1 0 0,-4 2-1,-7 4 168,0 0-1,-26 9 1,27-12-167,-1 1-207,-3 3-113,-1-2 0,-1 0-1,1-1 1,-1-1 0,0-1 0,-23 3-1,39-7-4920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3:55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11669,'0'0'3714,"0"0"-2257,0 0-1361,0 0-96,0 0-224,0 0 128,76-46 112,0 31-32,-48 15-1025,-12 0-4641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39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1 139 12374,'0'0'747,"27"0"-753,190 0-7,337 16 1387,149-3 426,-579-13-1447,73-4 22,249-37 0,84-21 93,-428 51-459,601-29 346,-549 35-328,428 1 213,-339 5-141,261 14-58,0 1-10,1359-16 612,-1427 15-81,-35 12-215,-387-26-343,0 1 0,0 1 0,21 6 0,-21-6-1018,-30-3-2686,-23 0-3351,-7 0-393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4:41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16103,'0'0'1745,"0"0"-1745,0 0-16,0 0-32,0 0-896,0 0-4051,0 0-6130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5:42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2865,'0'0'5920,"0"0"-4108,0 0-1431,0 0 273,0 0 312,0 0-462,-5 0 400,123-1-795,224 7 457,-294-2-531,153 6 141,-36 1-12,0 0-141,40 1 66,-34 0-39,6 2 1029,-56-2-542,-39-9-3186,-82-3-4509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5:50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0 163 13254,'0'0'691,"0"0"-515,0 0-208,0 0-67,7 1 278,13 0 128,0-1 1,0-2-1,-1 0 0,1-1 0,0 0 1,20-8-1,28-4 58,65-5 420,175-3 0,138 21-349,-217 4-126,-17-14 263,-83 2-487,-79 7-64,396-30 140,-19 6 438,474 30-90,-818-1-501,370 20 128,39 15 180,-471-36-303,166 11 53,216 7 117,36-17-147,455-5 270,-661-18-188,24-2 26,-137 23-386,-71 0-4549,-42 0-5794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5:58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9636,'0'0'1025,"0"0"-686,0 0 42,0 0 574,0 0 27,0 0-227,0 0-325,21-2 914,62-10 329,157-5 0,-77 16-1191,220 5 220,-296 0-646,107 11 187,-100-6-91,159-7-1,-125-4-96,-28 2 65,147-18 0,-192 12-34,59 2 0,-15 1-29,596-6 496,-422 11-361,646 12 418,-632 0-431,-162-6-147,253-4-47,11 1 73,37-1 102,-230-6-59,418 2-109,-373 13 91,198-27 27,-187 3-9,473 4-58,-552 7-38,-171 0-5,437-17 365,-115 5-174,-148 10-216,640-4 420,-516 7-289,168 29-4,-396-20-127,-22-3 95,73 2-1,225-16 1249,-347 7-1240,-1 0-46,0 0-6,0 0 6,0 0 27,0 0-80,0 0-41,3-5-3696,-2 4 3316,0 0 0,0 0 0,-1 1 0,1-1 1,-1 0-1,1 0 0,-1 0 0,1 0 0,-1 0 0,1 0 1,-1 0-1,0 0 0,1 0 0,-1-2 0,0-13-13012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6:12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8 163 7635,'0'0'1895,"0"0"-335,0 0-2,0 0-165,0 0-438,0 0-491,-8-7 203,331 6 335,461 4 2743,-600 4-3473,54 1 149,-86-5-290,-38 0 105,134-14 0,70-5-46,-179 13-137,49 0 107,105-6 240,-60-17-150,-116 11-94,119 0 1,470-13 333,-318 7-409,84 17 61,-63 3-108,-64-2-44,96-3 135,373-5-172,-591 12-1112,-220-3-1309,-3-3-1768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6:36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0 1185,'0'0'771,"0"0"189,2 15 299,-2-8-1148,3 8 450,-2 0 1,0-1 0,-1 1 0,0 0 0,-1 0-1,-1-1 1,-4 18 0,-16 29 735,-2-1 1,-36 65-1,37-86-3091,-52 68 0,46-71-6063,29-36 6630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6:37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1 928,'0'0'2780,"0"0"3082,0 0-4352,-2 11-1158,1-1-254,-1 3-11,1 0 0,0 1 0,1-1 0,3 25 0,-2-34-100,-1-1 0,1 1 1,0-1-1,0 1 0,0-1 1,1 1-1,-1-1 0,1 0 0,0 0 1,0 0-1,0 0 0,0 0 1,0 0-1,1 0 0,-1-1 1,1 1-1,0-1 0,0 0 1,0 0-1,0 0 0,0 0 0,0 0 1,1-1-1,-1 1 0,6 1 1,2-1 46,0 0 0,0-1 0,1 0 1,-1-1-1,1 0 0,-1 0 0,0-1 1,1-1-1,-1 0 0,0-1 0,0 0 0,0 0 1,12-6-1,5-5 6,0 0-1,-1-2 1,33-24-1,-46 28-1944,-9 7-3260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6:38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1 3330,'0'0'5626,"0"0"-4401,0 0-769,-4 18-211,2-4-195,-2 5 1,0 0-1,-1 0 0,0-1 0,-13 27 1,-62 104 376,2-5-1385,58-108-2082,19-35 2763,0 1 0,0-1-1,0 1 1,-1-1-1,1 0 1,0 0-1,-1 1 1,1-1 0,-1 0-1,1 0 1,-1 0-1,0-1 1,1 1-1,-1 0 1,0 0 0,0-1-1,1 1 1,-5-1-1,3 0-1040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6:39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1777,'0'0'7198,"0"0"-4333,0 0-2305,0 0 1,-4 6 303,0 2-843,0 0 0,1 0 0,0 0 0,0 0 0,1 1 0,0-1 0,0 1 0,1 0 0,-1 15 0,2-19-29,0 1 0,0-1 0,0 0-1,1 1 1,0-1 0,0 0 0,0 0 0,1 0 0,-1 0 0,1 0 0,1 0 0,-1 0 0,1 0 0,-1-1-1,1 1 1,0-1 0,1 0 0,-1 0 0,5 4 0,-1-4-3,0 1 0,0-1 1,1 0-1,-1-1 0,1 0 0,0 0 0,0 0 0,0-1 1,0 0-1,11 0 0,10 1 150,47-4 0,-31 0 44,72-11 121,-52 12-150,-65 0 22,0 0-42,0 0 234,3 0 1928,-3 0-4972,1 0-3299,-1 0-2013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6:44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14343,'0'0'1232,"0"0"-1232,0 0-656,0 0 304,0 0 352,98 2-144,-18-13 208,9 1-64,0 1 160,-9 1-96,-10 1 48,-9 0-112,-11-1-1217,-47 4-1712,-3-3-1681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41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9588,'0'0'2770,"0"0"-2093,0 0-954,0 0-102,3 20 531,9 258 734,-12 865 1656,15-855-2347,-15 824 464,-15-917-398,0 15-44,0 2-108,0-77 88,14-73-42,-11 68 0,7-34 93,-2-52-175,-2 15 57,-3 91 0,12 168-87,7-278-54,-5-32 11,0 0 0,0-1 0,-1 1 0,0 9 0,-1 193 1060,0-210-1083,0 1-1,0-1 1,0 1 0,0-1 0,-1 1 0,1-1 0,0 1 0,0-1 0,0 1-1,0-1 1,0 1 0,0 0 0,1-1 0,-1 1 0,0-1 0,0 1 0,0-1 0,0 1-1,1-1 1,-1 0 0,0 1 0,0-1 0,1 1 0,-1-1 0,0 1 0,1-1-1,-1 0 1,0 1 0,1-1 0,-1 0 0,1 1 0,0-1 0,6-5-1152,-7 5 541,3-27-6225,-3-16-1705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6:44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25 10021,'0'0'3564,"0"0"-1998,0 0-1040,0 0-572,-1-6-386,1 6 425,0-1 0,-1 1 0,1-1 0,0 1 0,0-1 0,0 1 0,0-1 0,0 0 0,-1 1 1,1-1-1,0 1 0,0-1 0,0 1 0,0-1 0,1 1 0,-1-1 0,0 0 0,0 1 0,0-1 0,0 1 0,1-1 0,-1 1 0,0-1 0,0 1 0,1-1 0,-1 1 1,0-1-1,1 1 0,-1 0 0,0-1 0,1 1 0,-1 0 0,1-1 0,-1 1 0,1-1 0,1 1 2,0 0 1,-1 0-1,1 0 1,0 0-1,-1 0 0,1 0 1,0 1-1,0-1 0,-1 1 1,1-1-1,-1 1 0,3 0 1,58 34 24,-60-34-24,23 16 65,0 1-1,37 35 1,-51-43-54,-2 1-1,1 0 1,-1 0 0,-1 1-1,0 0 1,0 0 0,10 25-1,-17-34 67,0 0-1,0 0 0,0 0 1,-1 0-1,1 0 0,-1 0 1,0 0-1,0 0 0,0 0 1,0 0-1,0 0 0,-1 0 1,0 0-1,1 0 0,-1 0 0,0 0 1,0 0-1,0-1 0,-1 1 1,1 0-1,-1-1 0,0 1 1,1-1-1,-1 1 0,0-1 1,0 0-1,-1 0 0,1 0 1,0 0-1,-4 2 0,-8 5 290,0-1 1,0-1-1,-1 0 0,-24 8 0,13-5-125,14-6-441,-26 13 788,37-17-739,-1 1-1,1 0 0,0 0 1,0 0-1,-1 0 0,1 0 1,0 0-1,0 0 0,0 0 1,0 1-1,0-1 1,0 0-1,0 1 0,1-1 1,-1 1-1,0-1 0,1 0 1,-1 1-1,1 0 0,0-1 1,-1 3-1,1 6-6850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37:19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1 282 11189,'0'0'1662,"0"0"-741,0 0-494,0 0 109,0 0 227,0 0-344,2-2-243,18-8 138,-1 1 1,1 1-1,0 0 1,1 2-1,28-6 1,-12 2 52,146-31 537,258-27 1,-78 51-650,-148 12-81,142-5 170,-94 4-159,162-7-87,-8 6 207,725 4 236,-485 10-160,-383-9-178,-92 2-149,545-19 237,-154-14-73,-554 34-171,0 1 0,23 5 0,16 2-28,335 1 66,-41-2-7,-347-8-275,6 1 505,-9-2-3081,-6-6-1541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48:47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0 375 12534,'0'0'1182,"0"0"-1076,0 0-162,20 0 91,18 1-4,122-4 162,-136 2-185,-1-2-1,1 0 1,-1-2-1,0 0 1,23-10-1,-35 11 14,-1-1 0,0-1 0,0 0 0,0 0 0,-1-1 0,0 0-1,0-1 1,-1 0 0,0 0 0,0-1 0,-1 0 0,0 0-1,-1 0 1,0-1 0,0 0 0,-1-1 0,0 1 0,-1-1 0,0 0-1,-1 0 1,0 0 0,-1 0 0,0-1 0,-1 1 0,0 0 0,-1-13-1,0 19-21,0-1 0,0 1 0,0-1-1,-1 1 1,0-1 0,0 1 0,0-1 0,-1 1-1,-2-6 1,2 9 49,1 0 0,0 0 0,-1 0 0,0 1 1,1-1-1,-1 0 0,0 1 0,0-1 0,1 1 0,-1 0 0,-1 0 0,1 0 0,0 0 0,0 0 0,0 0 0,0 0 1,-1 1-1,1-1 0,0 1 0,0 0 0,-1 0 0,1 0 0,0 0 0,-3 0 0,4 0-14,-1 0 0,1 0-1,0 1 1,0-1 0,-1 0-1,1 1 1,0-1 0,0 1-1,0-1 1,0 1 0,-1 0 0,1 0-1,0-1 1,0 1 0,1 0-1,-1 0 1,0 0 0,0 0-1,0 0 1,0 0 0,1 0-1,-1 0 1,0 2 0,-12 32-34,8-21 42,-72 189 17,-42 125 32,117-324-307,1 0 1,0 0 0,0 0-1,0 0 1,1 0-1,-1 0 1,1 0 0,0 0-1,0 0 1,1 6 0,17-9-5898,-6-1 684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48:47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13 6035,'0'0'1779,"0"0"-501,0 0 123,0 0 45,0 0-315,-1-3-539,1 3-571,-1-1 1,1 0-1,-1 1 0,1-1 0,-1 0 0,1 1 0,-1-1 0,0 1 1,1-1-1,-1 1 0,1 0 0,-1-1 0,0 1 0,0-1 0,1 1 1,-1 0-1,0 0 0,1-1 0,-1 1 0,0 0 0,0 0 0,0 0 1,1 0-1,-1 0 0,0 0 0,-1 0 0,-27 8 226,-25 23 64,48-27-180,0 0 0,0 1 0,1 0 0,0 0 0,0 0 0,0 0 0,0 1 0,1 0 0,0 0 0,-6 11 0,9-14-121,0 0-1,0 0 0,0 0 0,0 0 0,0 0 0,1 0 0,-1 0 1,1 1-1,0-1 0,0 0 0,0 0 0,0 0 0,1 1 1,-1-1-1,1 0 0,0 0 0,0 0 0,0 0 0,0 0 0,1 0 1,-1 0-1,1 0 0,0-1 0,0 1 0,0 0 0,2 2 1,2 1 19,0-1 0,0 0 1,0 0-1,0 0 1,1-1-1,0 0 1,0 0-1,0-1 1,0 0-1,1 0 1,-1 0-1,11 1 1,38 4-1032,0-7-4041,-44-1-2782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48:47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15735,'0'0'320,"0"0"-320,0 0-240,0 0 240,0 0 64,114-7-32,-70 7 144,3 0-176,-31 0-256,-3 0-7043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48:48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 8820,'0'0'3922,"0"0"-3602,0 0-128,0 0 96,0 0 657,8 95-129,-25-35-464,0 2-240,-2-4-96,6-4-16,3-13-176,4-10-1649,6-31-1840,0 0-5556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48:48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8516,'0'0'2833,"0"0"-2513,0 0-304,0 0 1729,0 0-768,0 0-577,93 116-64,-70-66-240,-1-1 32,-3-8 0,-1-12-128,-3-10-16,-2-9-1425,-2-10-1136,-9 0-736,-2-13-257</inkml:trace>
  <inkml:trace contextRef="#ctx0" brushRef="#br0" timeOffset="1">282 38 2641,'0'0'3106,"0"0"-1778,0 0 65,0 0-257,0 0 273,0 0-144,9 15-257,-14 35 1,-14 9-545,-2 6 64,0 0-352,6-7-160,7-13 144,8-9-160,0-11-16,0-11-880,8-14-2098,-1 0-2128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48:48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8980,'0'0'2801,"0"0"-2673,0 0 913,0 0 816,-4 99-1105,-11-49-256,-2 4-63,4-2-369,3-5 32,4-6-48,5-8-16,1-7-32,0-8-32,0-9-1041,0-9-1168,0 0-2433,3-15-3650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48:49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9780,'0'0'2007,"0"0"-1282,0 0 364,2 18 197,2 34-768,15 119 329,-17-155-820,2 0-1,0 0 0,0 0 0,2 0 0,0-1 0,1 0 0,0 0 0,13 19 1,-17-30-67,1-1 1,-1 0 0,0 0-1,1 0 1,-1 0 0,1 0 0,6 2-1,-9-4-81,0 0 0,0-1-1,1 1 1,-1 0 0,0-1-1,0 0 1,1 1-1,-1-1 1,0 0 0,1 0-1,-1 1 1,0-1 0,1 0-1,-1 0 1,0 0 0,1-1-1,-1 1 1,0 0-1,1-1 1,-1 1 0,0 0-1,1-1 1,-1 1 0,0-1-1,0 0 1,0 1-1,0-1 1,1 0 0,-1 0-1,1-1 1,5-9-297,-1 1 0,0-1 0,-1 0 0,0 0 1,-1-1-1,4-14 0,4-11-694,9-17-363,28-81-938,-23 45 3724,-23 69 2531,-3 20-1556,0 1-63,0 2-652,-1 7-1320,-1 0 1,0-1-1,0 1 0,-1-1 0,0 0 0,0 1 0,-7 10 0,-5 13-8,-64 202 970,68-192-1792,2 0 1,3 0-1,-4 81 0,10-122-5373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48:49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0 160,'-20'1'9383,"-99"4"-4853,981 13-1792,-628-11-2192,1129 116 807,-1232-102-1302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43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11413,'0'0'2401,"0"0"-2065,0 0-271,0 0-17,0 0 384,0 0 208,167 0-272,-108 0 240,2 0-576,-15 0 65,-3 0 63,-12 0-160,-16 0 0,-15 16-2241,0-3-3634,-15-13-2609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49:28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10789,'0'0'0,"0"0"-112,0 0 112,0 0-160,0 0-1441,0 0-1648,0 0 255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49:32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6894 1 3906,'-18'3'1162,"0"-1"290,2-2 4511,5-3-4868,3 1 1772,11 13-1317,12 14-1204,2 0 1,1-1 0,1-1-1,29 28 1,95 76-189,-140-124-147,49 40 64,-10-11 109,-3 3 0,0 1 0,37 46 0,138 224 153,-161-225-300,-5 1 153,-31-49-60,28 36 1,-34-53-133,43 59 181,3-3 0,111 108 1,-134-146-131,-2 1 0,36 50 0,-35-41 8,48 49 0,-60-70-41,28 38-1,-30-36 6,29 31-1,-19-24 10,-1 2 0,26 40-1,-35-45-8,2-1 1,1 0-1,1-2 0,33 29 0,-23-27-17,-7-9 7,-1 2 0,-1 0 0,-2 2 0,0 1-1,38 52 1,-27-26 6,3-1 0,1-2-1,88 84 1,-7-30-31,-65-57 40,52 53-1,61 107 7,-150-179-19,-1 2-1,0 0 0,18 53 0,-7-17-5,-6-17 7,-1 2 0,-3 0 0,-2 0 0,14 87 0,-15 92-23,-2-19 53,10 86-57,-21-283 2,2 178 67,-3-177-48,-1-1 1,0 0 0,-1 0 0,0 0 0,-1 0 0,0-1 0,-1 1 0,0-1 0,0 0-1,-1-1 1,-9 12 0,-11 9 17,12-14 8,-31 28 0,-9 2 18,-67 42 0,102-75-39,-1-2 0,-1 0 0,0-1 0,0-1 0,-1-2 0,0 0 0,-37 7 0,46-12-7,-246 31 676,-90 11-714,-162-7 229,424-32-126,-150 26 0,45-3-10,78-16-38,-251 20 141,49-15-126,-19 2-23,-449-17 52,400-4-67,-892 2 192,903-24-283,271 15 91,12 1 65,-260-18-18,-8-15 32,166 14-54,-204-23-62,169 17 90,117 14 23,-190-7 1,64 18-50,132 4 10,-385-12 13,-89-14 756,525 23-761,-21-2-261,74 9-235,0 9-4743,0 5-2276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0:39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1008,'0'0'1350,"0"0"-200,0 0-379,0 0-18,-20 0 5102,8 0 4705,12 0-10579,0 0-18,3 1 35,1 1 1,-1-1-1,0 1 0,0-1 0,0 1 0,0 0 1,0 0-1,3 3 0,3 1-14,245 158 93,-245-158-66,-3-3-2,-1 1 0,1 0 1,-1 0-1,0 0 0,0 0 0,0 1 0,-1 0 1,7 9-1,13 13-927,-12-21-5439,-12-6-4713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0:40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29 256 4834,'0'0'2452,"0"0"-1294,0 0-537,0 0 375,0 0-7,-5 3-375,0 0-330,-3 2-75,-1 0 5976,9-6-6173,0 1 1,0-1-1,-1 1 1,1 0-1,0-1 1,0 1-1,0-1 1,0 1-1,0 0 1,0-1-1,0 1 1,0-1-1,0 1 1,0 0-1,0-1 1,0 1-1,0-1 1,0 1-1,0-1 1,0 1-1,0 0 1,0-1-1,1 1 1,-1-1-1,0 1 1,0 0-1,1-1 1,-1 1-1,0 0 1,0-1-1,1 1 1,-1 0-1,0 0 1,1-1-1,-1 1 1,14-15 71,-12 13-42,23-22 341,46-35 0,-6 5-45,32-32 89,-89 81-124,-8 5-359,1-1-1,0 1 1,-1 0 0,1 0 0,-1-1-1,0 1 1,1 0 0,-1-1 0,1 1-1,-1 0 1,1-1 0,-1 1 0,0 0-1,1-1 1,-1 1 0,0-1 0,1 1-1,-1-1 1,0 1 0,0-1 0,1 1-1,-1-1 1,0 1 0,0-1 0,0 0-1,0 1 1,0-1 0,0 3-6299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1:29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346 120 9652,'0'0'1801,"0"0"-800,0 0 186,-24-13-213,-80-45 50,89 50-780,-1 1 0,0 0 0,0 1 0,-1 1 0,0 1 0,0 0 0,0 1 0,-1 0 0,1 2 0,-27 1 0,41-1-235,-1 3 29,3 7-93,2 3 6,0 1 1,1-1-1,1 1 0,0-1 1,0 0-1,8 17 0,38 75 123,-30-67-84,20 41 31,83 185-312,-113-237 203,-8-26 93,-1 1-1,0-1 1,0 1-1,0-1 1,0 1-1,0-1 0,0 1 1,0-1-1,0 1 1,0-1-1,-1 1 1,1-1-1,0 1 1,0-1-1,0 1 1,0-1-1,-1 0 1,1 1-1,0-1 1,0 1-1,-1-1 1,1 1-1,0-1 1,-1 0-1,1 1 1,-1-1-1,1 0 1,0 0-1,-1 1 1,1-1-1,-1 0 1,1 0-1,-1 1 0,1-1 1,-1 0-1,1 0 1,-1 0-1,1 0 1,-1 0-1,1 0 1,-1 0-1,1 0 1,-1 0-1,1 0 1,-1 0-1,1 0 1,-1 0-1,1 0 1,-1 0-1,1 0 1,-1-1-1,1 1 1,-1 0-1,0-1 32,-8 0 25,0 0 0,1-1 1,-1-1-1,0 1 1,1-1-1,0-1 0,-1 0 1,1 0-1,1 0 1,-1-1-1,1 0 0,0-1 1,0 0-1,-11-12 0,12 12-144,0-1 0,0 0 0,1 0 0,0 0 0,1-1 0,0 1 0,-4-11 0,6 14-151,1-1 1,-1 1-1,1-1 0,0 1 1,1-1-1,-1 0 1,1 1-1,0-1 0,0 0 1,0 0-1,1 1 0,0-1 1,2-7-1,-3 10-6,1 0 0,0 0 0,-1 1 0,1-1 0,0 1-1,0-1 1,0 1 0,0-1 0,0 1 0,1 0 0,-1-1 0,2 0 0,14-5-4656,0 5-1598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1:30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79 100 9524,'0'0'3607,"0"0"-2494,0 0-934,0 0-17,2 23 191,1 6-325,-1 1 0,-2-1 1,-1 0-1,-1 0 1,-6 31-1,-11 26-320,5 2-1,-6 147 1,15-247-626,-4-64 1200,3 0 0,5-78 0,1 119-291,0 10 17,1-1-1,1 1 0,1 0 1,1 0-1,2 0 0,0 0 1,16-37-1,-18 53-17,0 0 1,1 0 0,0 0-1,1 1 1,0-1-1,0 1 1,1 1-1,0-1 1,0 1-1,1 0 1,-1 1 0,2 0-1,-1 0 1,1 1-1,-1 0 1,1 0-1,1 1 1,-1 0-1,1 1 1,-1 0 0,19-3-1,-17 5-44,0-1-1,0 1 0,0 1 1,0 0-1,0 1 1,-1 0-1,1 0 1,20 7-1,-27-7 60,1 1-1,-1-1 1,0 1-1,0 1 1,-1-1 0,1 0-1,0 1 1,-1 0-1,0 0 1,1 0 0,-1 0-1,0 0 1,-1 1-1,1-1 1,0 1 0,-1 0-1,0 0 1,0 0-1,0 0 1,-1 0 0,1 0-1,-1 1 1,0-1-1,1 5 1,-1-4 19,-1-1-1,1 1 1,-1 0-1,0-1 1,0 1 0,0 0-1,0 0 1,-1-1-1,0 1 1,0 0 0,0-1-1,-1 1 1,1-1-1,-1 1 1,0-1 0,-1 0-1,-2 5 1,1-5 67,0 1 1,-1-1-1,0 0 1,1 0-1,-1 0 1,-1-1-1,1 0 1,0 0-1,-1 0 1,0 0-1,1-1 0,-12 3 1,-2-1 96,0-1-1,0-1 1,0 0 0,-27-2-1,40 0-197,5 0-19,1 0 0,0 0-1,-1 0 1,1 0 0,-1 0-1,1 0 1,0 0-1,-1 0 1,1 0 0,-1 0-1,1-1 1,0 1 0,-1 0-1,1 0 1,0 0-1,-1-1 1,1 1 0,0 0-1,-1 0 1,1-1 0,0 1-1,-1 0 1,1-1-1,0 1 1,0 0 0,0-1-1,-1 1 1,1 0 0,0-1-1,0 1 1,0-1-1,0 1 1,0 0 0,0-1-1,-1 1 1,1-1 0,0 1-1,0 0 1,0-1-1,0 1 1,1-1 0,-1 0-1,0 0-147,0-1-1,1 1 1,-1-1 0,1 1-1,-1-1 1,1 1-1,0 0 1,-1-1-1,1 1 1,0 0 0,0 0-1,1-2 1,6-3-592,0-1 0,1 2 1,0-1-1,-1 1 0,2 1 0,-1-1 1,17-4-1,68-15-3881,-66 18 2852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1:30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18 352,'0'0'2001,"0"0"1118,0 0 1494,0 0-1129,0 0-1267,-2-4-902,2 3-1289,-1 0 1,1 0-1,-1 0 0,1 1 1,-1-1-1,0 0 0,1 0 0,-1 1 1,0-1-1,1 0 0,-1 1 1,0-1-1,0 1 0,0-1 1,0 1-1,0-1 0,1 1 0,-1 0 1,0-1-1,0 1 0,0 0 1,0 0-1,0 0 0,0-1 0,-2 1 1,1 1-1,0-1 0,0 1 0,0-1 0,0 1 0,0 0 1,0 0-1,0 0 0,0 0 0,1 0 0,-1 0 0,0 0 0,-2 3 1,1-1-25,0 0 0,0 0 1,0 1-1,0-1 0,1 1 1,-1 0-1,1 0 1,0 0-1,0 0 0,0 0 1,1 0-1,-1 1 1,1-1-1,-1 5 0,2-3-28,-1 0-1,1 0 0,0 0 1,1 0-1,-1 0 0,3 6 1,-3-10-8,1 0 1,-1-1 0,1 1-1,0-1 1,0 1 0,0-1-1,0 1 1,0-1 0,0 0-1,0 1 1,0-1-1,0 0 1,1 0 0,-1 0-1,0 0 1,1 0 0,-1 0-1,1 0 1,-1 0 0,1-1-1,0 1 1,-1-1 0,1 1-1,0-1 1,2 1 0,3 0-73,-1 0 1,0-1 0,0 0 0,1 0 0,-1 0 0,0 0 0,0-1 0,1 0 0,-1-1-1,0 1 1,0-1 0,0-1 0,-1 1 0,1-1 0,0 0 0,7-5 0,0-3 8,1 0 0,-2-2 0,1 0-1,13-19 1,16-17 294,-39 73 742,-3 4-781,-1-5-104,1 0-1,5 28 1,-5-45-56,1-1 1,0 1-1,1-1 0,-1 0 0,1 0 1,0 0-1,1 0 0,-1 0 1,1 0-1,0 0 0,0-1 1,0 1-1,1-1 0,7 7 0,-7-8-157,-1-1-1,1 0 0,0 0 0,0-1 0,0 1 0,0-1 0,0 0 0,1 0 1,-1 0-1,0 0 0,7-1 0,-9 1-82,0-1 0,0 0 0,0 0 0,0 0 0,0 0 0,-1 0 1,1-1-1,0 1 0,0-1 0,0 1 0,-1-1 0,1 1 0,0-1 0,0 0 0,-1 0 0,1 0 0,-1 0 1,1 0-1,-1 0 0,1 0 0,-1-1 0,0 1 0,1 0 0,-1-1 0,0 1 0,0-1 0,1-1 0,4-23-4320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1:31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6371,'0'0'2436,"0"0"-969,0 0-475,0 0 190,0 0-248,0 0-928,0 0 1,0 0-1,0-1 0,0 1 0,1 0 0,-1 0 1,0-1-1,0 1 0,0 0 0,1 0 1,-1 0-1,0-1 0,0 1 0,1 0 1,-1 0-1,0 0 0,0 0 0,1 0 0,-1-1 1,0 1-1,1 0 0,-1 0 0,0 0 1,0 0-1,1 0 0,-1 0 0,0 0 0,1 0 1,-1 0-1,0 0 0,0 0 0,1 0 1,-1 0-1,0 1 0,1-1 0,-1 0 0,0 0 1,1 0-1,1 7 51,0-1 0,0 0 1,-1 1-1,0-1 0,0 1 0,0 0 1,-1-1-1,0 1 0,-1 9 0,0 2 75,0 53 8,0-41-61,4 60 1,-3-90-119,0 0 0,1 0-1,-1 1 1,0-1 0,1 0 0,-1 0 0,0 1 0,0-1-1,1 0 1,-1 0 0,0 0 0,1 0 0,-1 0 0,0 1-1,1-1 1,-1 0 0,0 0 0,1 0 0,-1 0-1,1 0 1,-1 0 0,0 0 0,1 0 0,-1 0 0,0 0-1,1 0 1,-1 0 0,0-1 0,1 1 0,-1 0 0,0 0-1,1 0 1,-1 0 0,0-1 0,1 1 0,-1 0-1,0 0 1,0 0 0,1-1 0,-1 1 0,0 0 0,0-1-1,1 1 1,-1 0 0,0-1 0,0 1 0,0 0-1,0-1 1,1 1 0,-1 0 0,0-1 0,0 1 0,0-1-1,18-52 335,-16 43-162,0 0 0,1 1 1,0-1-1,1 1 0,0 0 1,0 0-1,1 0 0,0 1 1,13-16-1,-18 24-141,1-1-1,0 1 1,-1 0 0,1-1-1,0 1 1,-1 0 0,1 0 0,0 0-1,-1 0 1,1 0 0,0-1 0,0 1-1,-1 1 1,1-1 0,0 0 0,0 0-1,-1 0 1,1 0 0,0 0-1,-1 1 1,1-1 0,0 0 0,-1 1-1,1-1 1,0 0 0,-1 1 0,1-1-1,-1 1 1,1-1 0,0 2 0,23 21 58,-11-10-122,-7-10-59,-1 0-1,1 0 1,1 0-1,-1 0 1,0-1 0,1 0-1,-1-1 1,1 1-1,-1-1 1,1-1-1,0 1 1,-1-1-1,14-1 1,-9 1 139,1 0 0,-1 1 0,19 3 0,-28-3 5,1 0 0,-1 0 0,0 0 0,1 0 0,-1 1 0,0-1 1,0 1-1,0 0 0,0-1 0,0 1 0,0 0 0,-1 0 1,1 0-1,-1 0 0,1 1 0,-1-1 0,0 0 0,0 1 1,0-1-1,1 3 0,2 8 171,0 0-1,3 22 1,-5-25-83,6 39-2347,-8-39-4312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1:32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26 284 14054,'0'0'913,"0"0"-934,24 12-126,80 34 56,-98-44 69,-1 0 1,1 0-1,0-1 1,0 0-1,0 0 0,0-1 1,0 0-1,0 0 0,-1 0 1,1-1-1,0 1 0,0-2 1,0 1-1,0 0 1,-1-1-1,1 0 0,-1-1 1,8-3-1,-1-2-19,0-1 0,0 0 0,-1-1 0,0-1 0,11-13 1,-21 24 42,14-17 13,0-1-1,0 0 1,-2-1-1,0-1 0,-2 0 1,0-1-1,-1 0 1,-1 0-1,9-31 1,-18 50-4,1 0 0,-1 0 1,0 0-1,0 0 1,0 0-1,0-1 1,0 1-1,0 0 1,0 0-1,-2-3 0,2 4 18,0 1-1,0-1 1,0 1-1,-1-1 1,1 1-1,0-1 1,-1 1-1,1-1 0,0 1 1,-1 0-1,1-1 1,-1 1-1,1 0 1,-1-1-1,1 1 0,0 0 1,-1-1-1,1 1 1,-1 0-1,0 0 1,1 0-1,-1 0 0,1-1 1,-1 1-1,0 0 1,-2 1 39,1-1 0,0 1 1,0-1-1,-1 1 0,1 0 0,0 0 1,0 0-1,0 0 0,0 0 1,0 1-1,0-1 0,0 1 0,0-1 1,1 1-1,-1 0 0,0-1 1,-1 4-1,-9 11 13,1 1 0,1 1 0,1-1 0,0 2 0,1-1 0,-6 23 0,-29 125-103,35-132 45,-32 166 39,-38 138-116,74-325 78,0 1-77,0-1 0,-1 0 1,-13 23-1,16-33 58,1 0-1,-1-1 1,0 1-1,0-1 1,0 1-1,-1-1 1,1 0-1,-1 0 1,1 0-1,-1 0 1,1 0-1,-1-1 1,0 1-1,0-1 1,0 0-1,0 1 1,0-1-1,0-1 1,0 1-1,-1 0 1,-4-1-1,1 1 26,0-2-1,1 1 1,-1-1-1,0 0 1,1 0-1,-1-1 1,0 1-1,-8-5 0,13 5-23,1 0-1,-1 0 0,1 1 0,-1-1 0,1 0 0,0 0 0,0-1 0,-1 1 0,1 0 0,0 0 0,0 0 0,0-1 0,0 1 0,0-1 0,1 1 0,-1 0 0,0-1 1,1 1-1,-1-1 0,1 0 0,-1 1 0,1-1 0,0 1 0,0-1 0,0 0 0,0 1 0,0-1 0,0 0 0,0 1 0,0-1 0,1 0 0,-1 1 0,0-1 0,1 1 0,0-1 1,-1 1-1,1-1 0,0 1 0,0-1 0,0 1 0,0 0 0,2-3 0,5-6-26,1 0 0,0 1 0,1 0 0,0 0 0,0 1 0,1 0 0,17-9 0,-12 7-1,252-144-543,-120 72-649,-148 82 1215,1 0 1,-1 0-1,0-1 1,0 1-1,1 0 1,-1 0-1,0 0 0,0 0 1,1 0-1,-1 0 1,0 0-1,0 0 1,1 0-1,-1 0 0,0 0 1,0 0-1,1 0 1,-1 0-1,0 0 1,1 0-1,-1 0 1,0 0-1,0 0 0,1 0 1,-1 0-1,0 1 1,0-1-1,0 0 1,1 0-1,-1 0 0,0 0 1,0 0-1,0 1 1,1-1-1,-1 0 1,0 0-1,0 1 0,0-1 1,0 0-1,1 0 1,-1 0-1,0 1 1,0-1-1,0 0 0,0 0 1,0 1-1,0-1 1,0 0-1,0 1 1,0-1-1,0 0 1,0 0-1,0 1 0,0-1 1,0 22-37,-1-13 36,-6 180 239,11-156-554,-4-32 166,0-1 0,1 1 0,-1 0 0,0-1 0,0 1 0,1 0 0,-1-1 0,1 1 0,-1 0 0,1-1 0,-1 1 0,1-1 0,-1 1 0,1 0 0,-1-1 0,1 0 0,0 1-1,-1-1 1,1 1 0,0-1 0,-1 0 0,1 1 0,0-1 0,-1 0 0,1 0 0,0 0 0,0 1 0,-1-1 0,1 0 0,0 0 0,0 0 0,0 0 0,-1 0 0,1-1 0,0 1-1,0 0 1,-1 0 0,2-1 0,12-6-5726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1:32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1 109 7491,'7'-91'4354,"-7"79"-2273,0 7-1360,0 5-721,0 0-352,0 2-3266,0 13-2465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43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1857,'0'0'11221,"0"0"-11221,0 0-144,0 0 144,0 0 288,122 15 64,-77-15 208,14 0-496,-13 0 113,-16 0 79,1 0-256,-16-15-737,-15-1-3136,0 1-1602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1:32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1 520 10805,'0'0'731,"0"0"-491,20 2-160,-6 0-46,-8-1-4,0 1 0,1-1 0,-1-1 0,0 1-1,1-1 1,-1 0 0,0-1 0,1 1 0,-1-1 0,0-1 0,1 1 0,-1-1 0,0 0-1,0 0 1,0-1 0,0 0 0,-1 0 0,1 0 0,-1-1 0,9-6 0,25-31 108,-2-1-1,-2-2 1,-1-1 0,-3-2 0,38-74 0,-63 111-132,-1-1 0,0-1 0,0 1-1,-2-1 1,1 1 0,-1-1 0,-1 0 0,2-24 0,-4 35 8,0 0-1,-1 0 1,1 0 0,0 0-1,0 0 1,0 0-1,-1 0 1,1 0 0,0 0-1,-1 0 1,1 0-1,-1 0 1,1 0 0,-1 0-1,1 0 1,-1 1-1,0-1 1,1 0 0,-1 0-1,0 1 1,0-1-1,0 0 1,1 1 0,-1-1-1,0 1 1,0-1-1,0 1 1,0 0 0,0-1-1,0 1 1,0 0 0,0 0-1,0-1 1,0 1-1,0 0 1,0 0 0,-2 0-1,0 0 69,-1 1-1,0-1 0,1 0 1,-1 1-1,0 0 1,1 0-1,-1 0 1,1 0-1,-7 4 0,4-1-13,0 1 1,0 0-1,0 0 0,1 0 0,-1 1 0,1 0 0,1 0 0,-1 0 0,-4 10 0,-2 4-53,1 1 0,-8 23 0,7-7 50,1 1 0,3 0-1,1 0 1,1 0 0,2 1 0,5 72 0,-2-101-73,1-1 1,0 1 0,0-1 0,1 0-1,0 0 1,1 1 0,0-1 0,0-1-1,1 1 1,0 0 0,0-1 0,1 0-1,1 0 1,-1 0 0,1-1 0,0 0 0,1 0-1,0 0 1,0-1 0,0 0 0,1 0-1,0-1 1,0 0 0,0 0 0,0-1-1,1 0 1,15 4 0,33 1-1815,-26-7-2266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1:34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106 496 12854,'0'0'459,"0"0"-577,0 0-60,0 2 39,0 10 82,5-19 175,10-28 152,-12 27-297,58-133 301,-28 70-621,39-126 1,-66 162 646,-6 19 2847,-10 31-1282,-102 468-1241,98-392-783,5 0 0,1 101 0,8-190 42,0-1 1,0 1 0,0 0-1,0-1 1,0 1 0,0 0-1,-1 0 1,1-1 0,0 1-1,-1-1 1,1 1 0,-2 1-1,1-3 96,0-1-1,0 1 0,0-1 0,1 0 0,-1 1 0,0-1 1,0 0-1,1 0 0,-1 0 0,1 1 0,-1-1 1,0 0-1,1 0 0,0 0 0,-1 0 0,1 0 0,-1 0 1,1 0-1,0 0 0,0 0 0,0 0 0,0-2 0,-39-123-294,22 65 739,-2 2 0,-36-75 0,54 131-266,0 0-20,9 2-290,34 4 125,-1 3 0,1 0 0,-1 3 0,42 15 0,25 5 32,-57-18-100,0-1 0,0-3 0,63 1 0,-113-8 96,-1 0 0,0 0 0,0 0 0,1 0 0,-1 0 0,0-1 0,0 1 0,1 0 0,-1 0 0,0 0 0,0 0 0,1 0 0,-1 0 0,0-1 0,0 1 0,0 0 0,1 0 0,-1 0 0,0-1 0,0 1 0,0 0 0,0 0 0,0 0 0,1-1 0,-1 1 0,0 0 0,0 0 0,0-1 0,0 1 0,0 0 0,0 0 0,0-1 0,0 1 0,0 0 0,0 0 0,0-1 0,0 1 0,0 0 0,0 0 0,0-1 0,0 1 0,0 0 0,0 0 0,0-1 0,-1 1 0,1 0 0,0 0 0,0-1 0,-5-9 101,3 8-94,0 1-1,1-1 1,-1 1-1,0 0 1,0 0-1,0 0 1,0 0-1,0 0 1,0 0-1,0 0 1,0 1-1,0-1 1,-1 1-1,1 0 1,0-1-1,0 1 1,0 0-1,-1 0 0,1 1 1,0-1-1,0 0 1,0 1-1,0-1 1,-1 1-1,1 0 1,0-1-1,0 1 1,0 0-1,0 0 1,0 1-1,1-1 1,-1 0-1,0 1 1,1-1-1,-1 1 1,0-1-1,1 1 1,0 0-1,-1 0 1,1-1-1,-2 4 1,-2 13-32,1 0 0,1 1 1,0-1-1,1 1 0,1-1 1,1 1-1,0-1 1,6 32-1,-6-45-68,2 0 1,-1-1-1,1 1 0,-1-1 1,1 1-1,0-1 1,1 0-1,-1 0 0,1 0 1,0 0-1,0 0 0,0 0 1,0-1-1,1 0 0,0 0 1,-1 0-1,1 0 0,0 0 1,0-1-1,1 1 0,-1-1 1,0 0-1,10 2 1,-8-2-128,1 0 1,0-1-1,-1 0 1,1 0-1,0-1 1,-1 0-1,1 0 1,0-1 0,-1 1-1,1-1 1,0-1-1,-1 1 1,1-1-1,-1 0 1,0-1-1,1 0 1,5-3 0,4-6-87,-1-1 1,0 0-1,0-1 1,-2 0 0,1-1-1,16-27 1,28-30 463,-58 72-147,0 0 0,0-1-1,0 1 1,1 0 0,-1 0 0,0 0-1,0-1 1,0 1 0,1 0 0,-1 0-1,0 0 1,0-1 0,0 1 0,1 0-1,-1 0 1,0 0 0,1 0 0,-1 0-1,0-1 1,0 1 0,1 0 0,-1 0-1,0 0 1,0 0 0,1 0 0,-1 0-1,0 0 1,1 0 0,-1 0 0,0 0-1,1 0 1,-1 0 0,0 1 0,0-1-1,1 0 1,3 12 158,-3 26 84,-1-30-40,0 14-61,2 61 345,-2-74-463,1 0-1,1 0 1,0 0 0,0 0 0,1-1 0,6 16 0,-8-23-34,-1 0 0,1 1 0,0-1 1,-1 0-1,1 0 0,0 0 1,0 0-1,0 0 0,0 0 0,0 0 1,0 0-1,0 0 0,0-1 1,0 1-1,0 0 0,0-1 0,1 1 1,-1-1-1,0 1 0,0-1 1,1 1-1,-1-1 0,0 0 0,1 0 1,-1 0-1,0 0 0,1 0 1,-1 0-1,0 0 0,1 0 0,-1 0 1,0 0-1,1-1 0,1 0 1,1-1 8,-1 1 0,0-1 0,1 0 0,-1 0 0,0-1 1,0 1-1,0-1 0,0 1 0,-1-1 0,1 0 0,1-3 1,36-58 237,-25 39 774,30-39 1,-38 56-836,0 0 0,0 1 1,1 0-1,0 0 0,1 0 1,-1 1-1,1 1 0,13-7 1,28-9-40,0 3 1,91-21 0,-138 38-2939,-3 1-4482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1:37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13846,'0'0'1782,"0"0"-848,0 0-411,0 0-301,0 0-182,0 0-96,-3 14-139,2-13 193,0 3-2,-1 0 1,1 1 0,0-1 0,0 0 0,0 1-1,0-1 1,1 1 0,0-1 0,0 1-1,0-1 1,1 1 0,-1-1 0,1 0 0,0 1-1,0-1 1,1 0 0,-1 1 0,1-1-1,0 0 1,0 0 0,0-1 0,1 1 0,-1 0-1,6 5 1,37 35 60,-25-26-25,-1 1-1,-1 0 1,-1 2 0,15 22-1,-28-37-17,0 1 1,-1-1-1,0 1 0,0-1 0,-1 1 0,1 0 0,-1 0 0,-1 0 0,0 0 0,0 1 0,0-1 0,-1 0 0,0 0 0,0 1 0,-1-1 0,0 0 0,0 0 0,0 0 0,-5 12 0,0-6 11,0-1-1,-1 0 1,0 0-1,-1 0 1,0-1-1,-13 14 0,-6 3 214,-32 26-1,50-46-128,6-5-101,1 0 0,-1 0 1,-1-1-1,1 1 0,0-1 0,-1 0 1,1 1-1,-1-1 0,0-1 1,0 1-1,-6 2 0,9-4-1358,1-2-3385,0-3-5430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1:37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12886,'0'0'976,"0"0"641,0 0-1217,0 0-400,0 0-192,0 0-240,99-7 432,-22 8 112,11 6-96,-3-2 144,-5 1-32,-14-1-96,-9 0 208,-11 0-240,-6 0-64,-40-5-1969,0 0-5922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1:38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151 476 7443,'0'0'1777,"0"0"-576,0 0-366,0 0 48,0 0 128,0 0-171,-18-6-266,3 0-454,0 1 0,-30-5 0,43 10-113,0 0 1,0 1-1,0-1 0,0 0 0,0 1 0,0-1 1,0 1-1,1-1 0,-1 1 0,0 0 0,0 0 1,1 0-1,-1 0 0,0 0 0,1 0 0,-1 0 1,1 1-1,0-1 0,-1 0 0,1 1 0,0 0 1,0-1-1,0 1 0,0-1 0,0 1 1,0 0-1,0 0 0,0 2 0,-2 4-26,1 0-1,0-1 1,0 1 0,-1 13-1,3-16 8,-1 1-1,1-1 1,0 0 0,0 0-1,0 0 1,1 0-1,1 6 1,-1-9-31,-1-1 0,1 0 1,-1 0-1,1 0 0,0 0 0,0 0 1,-1 0-1,1 0 0,0 0 0,0-1 1,0 1-1,0 0 0,0 0 0,0-1 1,0 1-1,0-1 0,1 1 0,-1-1 1,0 1-1,0-1 0,0 0 0,0 1 1,1-1-1,-1 0 0,0 0 0,0 0 1,1 0-1,-1 0 0,0 0 0,0 0 1,1-1-1,-1 1 0,2-1 1,2 0-76,-1-1 1,1 1-1,-1-1 1,0 0 0,0 0-1,1 0 1,-1-1-1,-1 0 1,1 0 0,0 0-1,-1 0 1,1 0 0,-1-1-1,0 1 1,3-5-1,7-11-281,20-39 0,-20 34 141,81-164-1575,-79 152 1951,-1-1 0,-3 0 0,11-56 0,-17 36 3716,-5 57-3724,0 0-1,-1 0 1,1-1 0,0 1 0,-1 0-1,1 0 1,-1 0 0,1-1 0,0 1-1,-1 0 1,1 0 0,0 0 0,-1 0 0,1 0-1,-1 0 1,1 0 0,0 0 0,-1 0-1,1 0 1,-1 0 0,1 0 0,-1 0-1,1 0 1,0 0 0,-1 0 0,1 0-1,0 0 1,-1 1 0,1-1 0,-1 0-1,1 0 1,0 1 0,-1-1 0,1 0-1,0 1 1,-3 2-29,0 0-1,1 0 1,0 0-1,0 0 1,0 1 0,0-1-1,0 1 1,1-1-1,-1 1 1,1 0 0,0 0-1,0 5 1,-4 8 48,-10 36-117,2 0 0,2 1 0,3 0 0,2 0 1,3 1-1,4 73 0,0-117-348,1 0 1,0 0-1,0 0 1,1 0-1,0-1 1,1 1-1,8 16 0,-9-22-185,1 1-1,-1-1 0,1 0 0,0 0 0,0 0 0,1 0 0,0-1 0,5 4 0,6-2-4003,-6-6-1483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1:38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1 184 10533,'0'0'344,"0"0"-112,0 0-93,0 0-30,20-1 25,66-3 12,-81 3-97,1 0-1,-1 0 1,0 0-1,0 0 0,0-1 1,0 0-1,0 0 1,0 0-1,0-1 1,0 0-1,-1 0 0,1 0 1,-1 0-1,0-1 1,0 1-1,0-1 0,-1 0 1,1 0-1,4-9 1,-4 6 9,0 0 0,0 0 0,-1-1 0,0 0 0,0 1 0,-1-1 0,0 0-1,-1 0 1,1-1 0,-1-12 0,-1 20-10,0 1-1,0-1 0,0 0 0,-1 0 1,1 0-1,0 0 0,-1 0 1,1 0-1,0 1 0,-1-1 0,1 0 1,-1 0-1,1 0 0,-1 1 0,0-1 1,1 0-1,-1 1 0,0-1 1,1 1-1,-1-1 0,0 0 0,0 1 1,0 0-1,1-1 0,-1 1 0,0-1 1,0 1-1,0 0 0,0 0 1,0 0-1,0-1 0,-1 1 0,-38 0 2115,28 0-1594,11 0-545,-1 0-1,1 0 0,0 0 0,0 1 1,0-1-1,0 0 0,0 1 0,-1-1 1,1 0-1,0 1 0,0-1 0,0 1 1,0 0-1,0-1 0,0 1 0,0 0 1,1 0-1,-1-1 0,0 1 0,0 0 1,0 0-1,1 0 0,-1 0 0,1 0 1,-1 0-1,1 0 0,-1 0 0,1 0 1,-1 0-1,1 1 0,-1 1 0,-1 43-144,3-32 98,-2-2-84,2 0-1,0 1 1,0-1 0,1 0-1,7 21 1,-8-28-213,1-1 0,0 1-1,0-1 1,1 1 0,0-1 0,0 0 0,0 0-1,0 0 1,0 0 0,1 0 0,-1-1-1,1 1 1,0-1 0,0 0 0,9 4 0,6-2-4434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1:39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1 303 10069,'0'0'1128,"17"4"-821,57 11-264,-68-13 4,0-2 1,1 1-1,-1-1 1,0 0 0,1 0-1,-1-1 1,0 1 0,0-2-1,0 1 1,0-1-1,0 1 1,0-2 0,0 1-1,0-1 1,-1 0-1,1 0 1,-1 0 0,0-1-1,8-6 1,-1-2 81,0-1 0,-1 0 1,0-1-1,16-30 0,-26 43-129,6-9 39,-1-1 1,0-1 0,0 1 0,-1-1 0,-1 0-1,0 0 1,0-1 0,-1 1 0,-1-1-1,2-22 1,-4 34 8,0-1 0,-1 1-1,1 0 1,0 0 0,0-1 0,-1 1-1,1 0 1,0 0 0,-1 0-1,1 0 1,-1 0 0,0-1 0,1 1-1,-1 0 1,0 0 0,0 0-1,1 1 1,-1-1 0,0 0 0,0 0-1,-2-1 1,0 0 114,0 1 0,0 0 0,0-1 1,0 1-1,0 0 0,0 0 0,0 1 0,-5-1 0,-2 0 310,0 0 0,-1 1 0,1 1 0,-19 3 0,28-4-460,0 0 0,0 1-1,0-1 1,0 1 0,0-1 0,0 1-1,0-1 1,0 1 0,0 0 0,0-1-1,0 1 1,1 0 0,-1 0-1,0 0 1,0 0 0,1 0 0,-1 0-1,1 0 1,-1 0 0,1 0 0,-1 0-1,1 0 1,-1 0 0,1 0 0,0 0-1,-1 2 1,0 34-133,1-27 91,0-2-242,-1-1 0,2 1 0,-1-1 0,1 1 1,0-1-1,1 0 0,0 1 0,0-1 0,0 0 1,1 0-1,0-1 0,1 1 0,-1 0 0,1-1 1,0 0-1,1 0 0,0 0 0,0 0 0,0-1 1,0 0-1,1 0 0,0 0 0,8 4 1,8-2-3921,-6-6-2413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1:39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31 11653,'0'0'867,"0"0"-421,0 0 202,1 26 99,-21 305 312,-42 81-2259,58-396 166,2-17-387,2-27-120,0 20 1885,-1-122-373,3-182 965,0 282-602,1 1 0,1 0 0,16-57 0,-16 75-278,0 0-1,0 0 1,1 0-1,0 1 1,1-1 0,0 1-1,0 1 1,1-1 0,1 1-1,0 0 1,0 1 0,17-14-1,-21 19-64,0 1 1,-1-1-1,1 1 0,0 1 0,0-1 1,0 0-1,0 1 0,0 0 0,1 0 1,-1 0-1,0 0 0,1 1 0,-1 0 0,0-1 1,1 2-1,-1-1 0,0 0 0,1 1 1,-1 0-1,6 2 0,-5-1 29,0 0 0,-1 1 0,1-1 0,-1 1 0,1 0 0,-1 0 0,0 1 0,0-1 0,-1 1 0,1 0 0,-1 0 0,0 0 0,0 1 0,0-1 0,4 10 0,-3-5 33,0 0 0,-1 0 1,0 0-1,-1 1 0,0-1 0,-1 1 0,1-1 0,-2 1 0,0 0 0,0-1 0,0 1 1,-4 16-1,3-21-21,0-1 0,-1 1 0,1-1 1,-1 0-1,0 1 0,0-1 0,0 0 0,-1 0 1,1-1-1,-1 1 0,0 0 0,0-1 1,0 1-1,-1-1 0,1 0 0,-1 0 0,0-1 1,0 1-1,0-1 0,0 0 0,0 0 1,0 0-1,0 0 0,-1-1 0,1 0 1,-1 0-1,-8 1 0,11-1 38,-1-1 1,1 1-1,0-1 1,0 0-1,-1 0 0,1 0 1,0-1-1,0 1 1,0 0-1,-4-2 0,5 1-180,0 1 0,0-1 1,0 0-1,1 0 0,-1 1 0,0-1 0,1 0 0,-1 0 0,1 0 0,-1 0 0,1 0 0,0 0 0,-1 0 0,1 0 0,0 0 0,0 0 0,-1 0 0,1 0 0,0 0 0,0 0 0,0 0 0,0-1 0,1 0 0,-1-14-5060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1:41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0 439 12214,'0'0'1352,"0"0"-1320,0 0-168,21-2-83,-3 2 195,-9 0 39,0 0 0,0 0 0,0-1 0,1-1 0,-1 1 0,0-1-1,-1-1 1,1 0 0,0 0 0,-1 0 0,1-1 0,-1-1 0,9-6-1,5-7-149,0-2-1,-2 0 1,-1-2-1,0 0 0,-2-1 1,0 0-1,-2-2 1,0 0-1,-2 0 0,-1-2 1,12-35-1,-24 60 137,3-3 99,-1-1 0,0 0-1,-1 0 1,0 1 0,1-1-1,-2 0 1,1 0 0,-1 0 0,0-1-1,0 1 1,-2-8 0,0 13 63,0 0-1,0 0 1,0 0 0,-1 1 0,1-1-1,0 1 1,0 0 0,-1-1 0,1 1-1,0 0 1,0 0 0,-1 1 0,1-1-1,0 0 1,0 1 0,-1-1 0,-2 2-1,2 0-118,-1 0-1,1 0 1,-1 0-1,1 1 1,0-1-1,0 1 1,0-1-1,0 1 0,1 0 1,-1 0-1,-3 7 1,-22 43 48,24-44-44,-11 27-40,1 1 1,2 0 0,2 0-1,1 1 1,2 1-1,2-1 1,1 1-1,2 0 1,4 57-1,-1-90-113,-1 0 1,1 0-1,1 0 0,-1 0 0,1 0 0,0 0 0,0-1 0,1 1 1,-1-1-1,1 0 0,1 0 0,-1 0 0,1 0 0,0 0 0,0-1 1,0 1-1,8 5 0,-7-6-339,0-1 0,0 0-1,0-1 1,0 1 0,0-1 0,1 0 0,-1 0 0,1-1 0,-1 1 0,1-1-1,-1-1 1,1 1 0,0-1 0,0 0 0,-1 0 0,1-1 0,10-1-1,-14 1 15,0 1 0,0-1 1,-1 1-1,1-1 0,-1 0 0,1 0 0,-1 0 0,1 0 0,-1 0 0,1 0 0,1-2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1:42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10309,'0'0'2291,"0"0"-1658,0 0-465,6 16-99,23 47 43,-28-61-108,1 0-1,0 0 1,-1-1 0,1 1-1,0 0 1,0-1 0,0 1-1,0-1 1,0 0 0,0 0-1,1 0 1,-1 0-1,0 0 1,1 0 0,-1-1-1,0 1 1,1-1 0,-1 1-1,1-1 1,2 0 0,3 0 2,0 0 0,-1-1 0,1 0 0,8-2 0,-10 0-2,1 1-1,-1-1 1,1 0-1,-1-1 1,0 1 0,-1-1-1,1 0 1,-1-1 0,0 1-1,0-1 1,0 0-1,0-1 1,-1 1 0,0-1-1,7-11 1,-6 7-82,0 1 1,0-1-1,-1 0 1,0 0-1,-1-1 1,0 1-1,-1-1 0,0 1 1,1-18-1,-3 27 114,0-1 0,0 1 0,-1 0 0,1 0 0,-1 0 0,1 0 0,-1 0 0,1 0 0,-1 0 0,1 0 0,-1 0 0,0 0 0,0 1 1,1-1-1,-1 0 0,0 0 0,0 1 0,0-1 0,0 0 0,0 1 0,0-1 0,0 1 0,0-1 0,0 1 0,0 0 0,0-1 0,0 1 0,-1 0 0,1 0 0,0 0 0,0 0 0,-2 0 0,0-1 100,-1 1 0,0 0 0,1 0 1,-1 0-1,1 1 0,-1-1 0,0 1 0,1 0 1,-7 2-1,7-1-92,1 0 0,-1 0-1,0 0 1,1 0 0,-1 1 0,1-1 0,0 1 0,0-1 0,0 1 0,0 0 0,1 0 0,-1 0-1,1 0 1,-1 0 0,0 5 0,-12 53-92,13-55 66,-3 21-226,1 0-1,1 0 1,1 0 0,4 39-1,-3-59-133,1 0 0,0 0 0,0 1 1,1-1-1,0 0 0,0 0 0,1-1 0,0 1 0,0 0 0,0-1 0,1 0 0,0 0 0,0 0 0,1 0 0,0-1 0,0 1 0,0-1 0,0-1 1,1 1-1,11 7 0,-15-11 26,0-1 1,0 1 0,0 0-1,0-1 1,-1 1 0,1-1 0,0 1-1,0-1 1,0 0 0,3 0-1,12 0-3979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43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 11381,'0'0'2321,"0"0"-1680,0 0-401,0 0-160,0 0 32,-44 104 176,29-14-272,0 1-16,15 13 48,-15-29 48,15 1-112,0-15 16,0-1-704,15-31-2258,0-29-1488</inkml:trace>
  <inkml:trace contextRef="#ctx0" brushRef="#br0" timeOffset="1">136 76 9893,'0'0'1296,"0"0"-576,0 0-672,0 0 81,0 0 527,0 164-288,0-74-144,-16 16-176,16-15-32,16-2-32,-1-74-2081,-15 1-6147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1: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25 6835,'0'0'2631,"0"0"-249,0 0-642,0 0-385,0 0-328,-17-6-520,0 1-399,1 0 1,-26-3-1,40 8-97,-1 0 0,1 0 0,0 1 0,0-1 0,-1 1 0,1 0-1,0-1 1,0 1 0,-1 0 0,1 0 0,0 1 0,0-1 0,0 0 0,0 1 0,1-1-1,-1 1 1,0-1 0,1 1 0,-1 0 0,1 0 0,-1 0 0,1 0 0,0 0-1,0 0 1,0 0 0,0 0 0,-1 4 0,-2 2 7,-1 2-56,0 1-1,1 0 0,0-1 1,1 1-1,0 1 1,0-1-1,1 0 1,1 1-1,0-1 1,1 23-1,0-33-29,1-1 0,-1 1-1,1 0 1,-1-1 0,1 1 0,-1-1 0,1 1-1,-1-1 1,1 1 0,0-1 0,-1 1 0,1-1-1,-1 0 1,1 1 0,0-1 0,0 0 0,-1 1-1,1-1 1,0 0 0,0 0 0,-1 0 0,1 0-1,0 0 1,0 1 0,-1-1 0,1-1 0,0 1 0,0 0-1,0 0 1,28-4-1965,-22 1 1648,0-1 1,0 1-1,-1-1 1,1-1-1,-1 1 1,0-1 0,0 0-1,0-1 1,-1 1-1,0-1 1,0 0-1,7-11 1,3-7-4,-1-1 1,12-30 0,-25 54 1128,-1 1 580,0 20-46,0-6-1007,0-1 0,1 1 0,1 0-1,0 0 1,1-1 0,9 25 0,-11-35-312,1 1 1,-1-1-1,1 0 1,0 1-1,-1-1 1,1 0-1,1 0 1,-1-1-1,0 1 1,1 0-1,0-1 1,-1 1-1,1-1 1,0 0-1,0 0 1,0 0-1,0 0 1,1-1-1,-1 1 1,0-1-1,1 0 1,-1 0-1,1 0 1,-1 0-1,1-1 1,0 1 0,-1-1-1,1 0 1,0 0-1,-1 0 1,5-1-1,-4-1-42,1 1 0,-1 0 0,0-1-1,0 0 1,0 0 0,0 0 0,0-1 0,-1 1 0,1-1-1,-1 0 1,1 0 0,-1 0 0,0 0 0,0-1 0,4-6-1,6-9 291,18-40 0,-14 26 492,-17 33-681,0 0-1,0 0 1,0-1-1,0 1 1,0 0 0,0 0-1,0 0 1,0-1-1,0 1 1,0 0-1,0 0 1,0 0 0,1-1-1,-1 1 1,0 0-1,0 0 1,0 0-1,0 0 1,0 0-1,1-1 1,-1 1 0,0 0-1,0 0 1,0 0-1,1 0 1,-1 0-1,0 0 1,0 0 0,0 0-1,1 0 1,-1 0-1,0-1 1,0 1-1,1 0 1,-1 0-1,0 0 1,0 1 0,0-1-1,1 0 1,-1 0-1,0 0 1,0 0-1,0 0 1,1 0 0,-1 0-1,0 0 1,0 0-1,0 0 1,1 1-1,-1-1 1,0 0-1,7 16 151,0 22 114,-2 108 681,-6-110-810,7-38-497,5-8 411,0 0 1,-1-1-1,-1 0 1,1-1 0,-2 0-1,8-14 1,22-29 11,-32 48-52,30-30 539,-33 34-510,-1 2 0,1-1-1,0 0 1,0 1-1,0-1 1,1 1-1,-1 0 1,0 0 0,0 0-1,1 0 1,-1 1-1,0-1 1,6 1-1,13 0-426,-9 0-2920,-9 0-2666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1:43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12342,'0'0'2113,"0"0"-2113,0 0 0,0 0 144,0 0-144,0 0 416,8 67-160,-8-36-240,0-1 192,0-4-208,0-9-1088,0-17-2242,0 0-3025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1:44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9540,'0'0'3325,"0"0"-2330,0 0-793,0 0 60,0 21-70,0 175 179,0-195-450,0 1 1,-1-1-1,1 1 0,1-1 1,-1 1-1,0-1 0,0 1 1,0-1-1,1 1 0,-1-1 1,1 0-1,-1 1 0,1-1 1,0 1-1,-1-1 0,1 0 1,0 0-1,0 1 0,0-1 1,0 0-1,0 0 0,0 0 1,0 0-1,0 0 1,1 0-1,-1-1 0,0 1 1,1 0-1,-1 0 0,0-1 1,1 1-1,-1-1 0,1 0 1,-1 1-1,1-1 0,-1 0 1,1 0-1,-1 0 0,1 0 1,-1 0-1,1 0 0,-1 0 1,1 0-1,-1-1 0,1 1 1,-1 0-1,0-1 1,1 1-1,-1-1 0,0 0 1,3-1-1,6-5 83,-1 0-1,0-1 1,0 0 0,0-1 0,-1 0 0,9-13-1,9-8 59,-19 21-73,8-4-47,-11 16 58,-3 9 50,-1-2-224,0 0-1,1 0 0,0 1 1,0-2-1,1 1 0,0 0 1,6 15-1,-7-22 120,1 0-1,0 0 1,0 0-1,0 0 1,0-1-1,0 1 1,0-1-1,1 1 1,-1-1-1,1 0 1,0 0 0,0 0-1,0 0 1,0 0-1,0-1 1,0 1-1,0-1 1,0 0-1,0 0 1,1 0-1,-1 0 1,1-1-1,-1 1 1,0-1 0,1 0-1,4 0 1,75 0-25,-82 0 79,0 0 1,0 1 0,0-1 0,0 0-1,0 1 1,0-1 0,-1 1 0,1-1-1,0 1 1,0 0 0,0-1 0,-1 1 0,1 0-1,0-1 1,0 1 0,-1 0 0,1 0-1,-1 0 1,1-1 0,0 2 0,-1-1-133,1 0 1,-1 0 0,1 0 0,-1 0 0,1 0 0,0 0 0,-1-1-1,1 1 1,0 0 0,0-1 0,-1 1 0,1 0 0,0-1 0,0 1 0,0-1-1,0 1 1,0-1 0,0 0 0,0 1 0,1-1 0,0 0-4756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1:44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11029,'0'0'2567,"0"0"-1876,0 0-982,0 20-587,6 159-637,-6-175 1506,0-1 0,1 1 0,-1-1 1,1 1-1,0-1 0,0 1 0,0-1 0,0 0 1,1 1-1,-1-1 0,1 0 0,0 0 1,0 0-1,0 0 0,0 0 0,1-1 0,3 5 1,-1-4-18,-1 0 1,1 0 0,-1-1-1,1 1 1,0-1-1,0 0 1,0-1 0,0 1-1,0-1 1,10 1 0,3 0-3,1-2 1,-1 0 0,1-1 0,-1-1 0,33-8-1,-12 0 55,-25 6-16,-1 0 0,1 1 0,0 0 0,0 1 0,0 1 0,22 1 0,-33 0 51,0 1-1,0 1 0,1-1 0,-1 0 1,0 1-1,0-1 0,0 1 1,0 0-1,-1 0 0,1 0 0,-1 1 1,1-1-1,-1 1 0,1-1 0,-1 1 1,0 0-1,0 0 0,-1-1 0,3 6 1,5 9 435,-1 1 1,7 21 0,-10-25-325,13 40 207,-2 0 0,-3 0-1,7 61 1,-11-22-270,-1 99 1,-8-172-519,-2-1 1,1 1 0,-6 19-1,5-29-420,-1 0 1,0-1-1,0 0 0,-1 0 0,0 0 1,-1 0-1,-10 14 0,15-23 834,0 1 0,0-1 0,0 0 0,0 0 0,-1 1 1,1-1-1,0 0 0,0 0 0,0 1 0,-1-1 0,1 0 0,0 0 0,0 1 0,-1-1 0,1 0 0,0 0 0,-1 0 0,1 0 0,0 1 1,-1-1-1,1 0 0,0 0 0,-1 0 0,1 0 0,0 0 0,-1 0 0,1 0 0,0 0 0,-1 0 0,1 0 0,0 0 0,-1 0 0,1 0 1,0 0-1,-1 0 0,1-1 0,-1 1 0,-6-14 1166,-1-23 841,8 35-2041,-3-25 2038,1-39-1,2 56-1607,1 6-332,-1 1 0,1-1 0,0 1 0,0 0 0,0-1 0,0 1 0,1 0 0,-1 0 0,1 0 1,0 0-1,0 0 0,0 1 0,0-1 0,0 0 0,1 1 0,-1 0 0,1-1 0,0 1 0,4-2 0,9-7-24,0 1 1,25-10-1,-26 13 87,220-97 557,-130 59-1838,-1-1-4277,-66 29-2395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1:52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81 190 9444,'0'0'1268,"0"0"242,-16 3 40,-49 10 64,128-8-862,678-20-40,109 19 187,-297 3-337,-357-8-433,-104-4-58,0-4-1,100-23 0,112-11 218,-87 35-202,50-4 153,-189 5-63,109-24 1,-118 17-52,0 4 1,1 2-1,93 2 1,-20 7-5,146-2 665,-289-7-3926,0 5-201,0-6-6626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07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1642 512,'0'0'2412,"0"0"5021,0 0-5283,0 0-2507,2-3 242,46-47 488,-3-3 0,40-61 0,69-126 1079,-81 121-550,454-647 302,-393 597-1060,-96 109-171,-24 26-2979,-9 1-7130,-5 33 6449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08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65 624,'0'0'1991,"0"0"5177,0 0-4196,0 0-1814,0 0 8,-8-1 10,4-1-1018,-21-1 227,24 3-375,0 0 0,0 0 0,1 0 0,-1 1 1,0-1-1,0 0 0,0 1 0,0-1 1,1 0-1,-1 1 0,0-1 0,0 1 0,1-1 1,-1 1-1,0 0 0,1-1 0,-1 1 1,1 0-1,-1-1 0,1 1 0,-1 0 0,1 0 1,-1-1-1,1 1 0,0 0 0,-1 0 1,1 0-1,0 0 0,0-1 0,-1 3 1,-1 12 2,0 0 0,1 0 0,0 0 0,1 0 0,1 0 0,0 0 0,4 15 0,-4-26-27,0 0-1,0 1 1,1-1-1,-1 0 1,1 0 0,0 0-1,0 0 1,0-1 0,0 1-1,1 0 1,-1-1 0,1 0-1,0 1 1,0-1-1,1 0 1,-1-1 0,0 1-1,1 0 1,0-1 0,-1 0-1,1 0 1,0 0 0,0-1-1,0 1 1,1-1-1,-1 0 1,0 0 0,7 1-1,-8-2-24,0 1-1,1-1 1,-1 0-1,0 0 1,0 0-1,0 0 1,0-1-1,0 1 0,0-1 1,0 0-1,0 0 1,0 0-1,-1 0 1,1 0-1,0 0 1,0-1-1,-1 0 0,5-3 1,-4 1 29,0 0-1,0 0 1,0-1 0,-1 1 0,0-1-1,0 0 1,0 1 0,0-1 0,-1 0-1,2-9 1,1-7 96,-2 0 0,0 0 0,-1 0 0,-3-33-1,1 50-73,0 0-1,1 1 1,-1-1-1,0 0 1,-1 0-1,1 1 1,-1-1-1,1 1 1,-1-1-1,0 1 0,0 0 1,-1 0-1,1 0 1,-1 0-1,1 0 1,-1 0-1,0 1 1,0-1-1,0 1 0,-1 0 1,1 0-1,0 0 1,-1 1-1,-3-2 1,2 1-937,0 0 1,1 1 0,-1 0-1,0 0 1,0 0 0,-9 0-1,14 1-2738,6 5 1083,20 2 2697,-25-7-223,10 1 180,0 0-1,0 0 1,15-2-1,-15 0 1029,-1 1-1,1 0 0,0 0 0,12 3 0,-22-2-849,1 0 0,0 0 1,0 0-1,0 0 0,0 0 0,-1 0 0,1 0 0,0 1 0,-1-1 1,1 0-1,-1 1 0,0 0 0,1-1 0,1 4 0,16 32 314,-7-14-386,-9-18-246,1 1 1,-1-1 0,1 1 0,1-1 0,-1 0 0,1-1 0,0 1 0,0-1 0,0 0 0,0 0-1,1 0 1,0-1 0,-1 0 0,1 0 0,1-1 0,-1 1 0,0-1 0,0-1 0,1 1 0,-1-1 0,1 0-1,0-1 1,-1 1 0,8-2 0,-11 1 105,-1 1-1,0-1 1,0 1-1,0-1 1,0 1-1,0-1 1,0 1-1,0 0 1,0 0-1,0 0 1,0 0-1,-1 0 1,1 1-1,0-1 1,-1 0-1,2 3 1,25 31 685,1 0-660,-26-32-289,1-1-1,0 1 1,0 0-1,1-1 1,-1 0-1,0 0 0,6 1 1,21 1-7459,-19-4 3561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08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0 322 11925,'0'0'3178,"0"0"-2754,0 0-557,14 2-30,-5-1 53,-5 1 48,0-1 1,0 0-1,1-1 1,-1 1-1,0-1 1,0 0 0,0 0-1,0 0 1,1 0-1,-1-1 1,0 1-1,0-1 1,0 0-1,0 0 1,0-1 0,0 1-1,0-1 1,-1 0-1,1 0 1,6-5-1,-4 0-36,-1 0 0,1 0 0,-1-1 0,-1 1 0,1-1 0,-1 0 0,-1 0 0,1-1 0,-1 1 0,-1-1 0,0 0 0,2-9 0,0-13 58,-2-1-1,0-33 1,-2 62 106,0 0 0,0 1 0,0-1 0,0 0 1,0 0-1,-1 0 0,0 0 0,1 0 0,-1 0 0,0 1 0,0-1 0,0 0 0,-1 1 0,1-1 1,-1 1-1,0-1 0,1 1 0,-3-3 0,0 3 91,1 0 0,0 0 0,0 1 0,0-1 0,-1 1-1,1 0 1,-1 0 0,1 0 0,-1 0 0,1 1 0,-1 0 0,0-1 0,1 1 0,-5 1 0,6-1-126,0 1 1,0-1 0,1 1 0,-1 0-1,0 0 1,0-1 0,0 1-1,0 0 1,1 1 0,-1-1-1,1 0 1,-1 1 0,1-1 0,-1 0-1,1 1 1,0 0 0,-1-1-1,1 1 1,0 0 0,0-1 0,0 1-1,1 0 1,-1 0 0,0 0-1,1 0 1,-1 3 0,-3 10-22,0 0 0,-1 21 0,4-31 5,-5 39-9,3 1-1,1 1 0,8 83 1,-5-119-108,1 0 0,1 0 1,0 0-1,0 0 0,1-1 1,0 0-1,0 1 0,1-1 1,0-1-1,9 11 0,-10-14 13,0 0 0,0-1 0,0 0 0,1 0 0,0 0 0,0 0 0,0-1 0,0 0 0,1 0 0,-1 0 0,1-1 0,-1 1 0,1-2 0,0 1 0,0 0 0,0-1 0,0 0 0,7 0 0,-4-1-92,0 0 0,0 0 0,-1 0 0,1-1 0,0-1 0,0 1-1,-1-2 1,1 1 0,11-6 0,-20 8 162,1 0 0,0-1 0,0 1 1,1 0-1,-1-1 0,0 1 0,0 0 0,0 0 0,0 0 0,0 0 0,0 0 1,0 0-1,0 0 0,0 0 0,0 0 0,0 1 0,0-1 0,0 0 1,0 1-1,0-1 0,0 0 0,0 1 0,0 0 0,0-1 0,0 1 0,1 1 1,19 27 490,-20-27-739,0 1 0,1-1 1,-1 0-1,0 1 0,1-1 1,0 0-1,-1 0 1,1 0-1,0 0 0,0 0 1,0 0-1,0-1 1,0 1-1,1-1 0,3 3 1,-1-4-5569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09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30 13926,'0'0'2001,"0"0"-1408,0 0-353,0 0-240,0 0-144,0 0-1745,-17-30-1633,21 39-96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09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1 183 5378,'0'0'5366,"0"0"-4179,9 11-1142,31 36-21,-36-44-140,-1 0-1,1-1 0,0 1 1,0-1-1,0 0 0,0 0 1,0 0-1,1 0 0,-1-1 1,0 0-1,1 1 1,-1-2-1,1 1 0,0 0 1,-1-1-1,1 0 0,-1 0 1,1-1-1,0 1 0,-1-1 1,9-2-1,-8 2 381,1 0-267,21-3 51,35-2-1,-53 6-17,1 0-1,0 1 1,-1 0-1,1 1 1,-1 0-1,0 0 0,13 6 1,-6-1-17,1 0 0,0-1 0,0-1 0,0-1 0,1 0 1,0-1-1,-1-1 0,1-1 0,0 0 0,36-4 0,-50 1 0,0 1 0,0-1-1,-1 0 1,1 0 0,0 0 0,0-1 0,-1 1 0,0-1-1,1 0 1,-1 0 0,0 0 0,0-1 0,-1 1-1,1 0 1,-1-1 0,0 0 0,0 0 0,0 0 0,2-5-1,5-12 233,-2-1 0,7-28-1,-11 38-71,2-10 876,0 0 0,-2 0 1,2-42-1,-6 63-933,0 0 0,1 1 0,-1-1 0,0 1 0,0-1 0,0 1 0,0 0 0,0-1 0,0 1 0,0 0 0,0-1 0,0 1 0,0 0 0,0 0 0,0 0 0,0 0 0,0 0 0,0 0 0,0 0 0,0 1 0,-2-1 0,-1 0 117,0 1-220,0-1 1,0 1-1,0 0 0,1 0 1,-1 0-1,0 0 0,1 1 1,-1-1-1,1 1 1,0 0-1,-1 0 0,1 0 1,0 1-1,0-1 0,1 1 1,-1-1-1,0 1 0,1 0 1,-1 0-1,1 0 0,0 1 1,0-1-1,0 0 0,-1 6 1,-2 2-12,1 0 1,0 1 0,0-1-1,1 1 1,1 0 0,-2 20-1,3-20-18,1 1 1,0-1-1,1 0 0,0 1 0,1-1 1,0 0-1,1 0 0,6 18 1,-5-21 2,1 0 1,0 0-1,0-1 1,1 0-1,0 0 1,0 0 0,1-1-1,0 0 1,0 0-1,1 0 1,9 6-1,-1-3-190,1 0 0,0 0 0,0-2 0,1 0-1,0-1 1,1-1 0,0 0 0,-1-2 0,2 0-1,-1-1 1,37 1 0,-31-4-5234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44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11717,'0'0'2036,"0"0"-819,0 0-214,0 0-144,0-7-579,0 42-195,12 70 1,-9-59-82,-3-27-86,0-19 72,0 0 1,0 1-1,0-1 0,0 1 0,0-1 0,0 1 0,0-1 0,0 1 1,0-1-1,0 1 0,0-1 0,0 1 0,1-1 0,-1 1 1,0-1-1,0 0 0,1 1 0,-1-1 0,0 1 0,0-1 0,1 0 1,-1 1-1,0-1 0,1 0 0,-1 0 0,1 1 0,-1-1 1,0 0-1,1 0 0,-1 1 0,1-1 0,-1 0 0,1 0 0,-1 0 1,1 0-1,-1 0 0,1 0 0,-1 0 0,1 0 0,-1 0 1,1 0-1,0-2-14,0 0 0,-1-1 0,1 1 0,-1 0 0,1-1 0,-1 1 0,0-1 0,0 1 0,-1-5 0,1 2 13,1-19 42,1 0 0,1 0 0,2 1 0,0-1 1,12-32-1,-17 55-51,1 0 0,-1 0 0,1 0 0,-1 0 0,1 0 0,0 0 0,0 0 0,-1 1 0,1-1 0,0 0 0,0 0 0,0 0 0,0 1 0,0-1 0,0 0 0,0 1 0,0-1 0,0 1 0,0-1 0,0 1 0,0 0 0,0-1 0,1 1 0,-1 0 0,1 0 0,20 0-3226,-14 0 286,-6 0-2976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10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0 568 12662,'0'0'1328,"0"0"-1328,0 0-288,0 0 288,135-99 609,-51 47 527,24-4-736,13 1 112,10 4-223,4 1 95,-4 4-384,-7 0 0,-14 4 176,-23 7-176,-21 11 0,-20 12-496,-46 12-1377,0 0-3121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13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83 1585,'0'0'7307,"0"0"-5069,0 0-1853,0 0 148,0 0 454,0 0-29,-1 4 1878,-5 16-2537,-15 282-216,22-312-56,0-1 1,1 0 0,0 1 0,1-1 0,4-12 0,4-12 2,25-154 88,-19 85 351,-16 104-476,-1-1 0,1 1 0,-1 0 0,1-1 0,0 1 0,-1-1 0,1 1 0,0 0 0,-1 0 0,1-1-1,0 1 1,-1 0 0,1 0 0,0 0 0,-1 0 0,1 0 0,0 0 0,0 0 0,-1 0 0,1 0 0,0 0 0,0 0 0,-1 0 0,1 1 0,0-1 0,0 1 0,-1-1 7,3 1 0,0 0-1,-1 1 1,0-1-1,1 1 0,-1-1 1,0 1-1,1 0 0,-1 0 1,0 0-1,-1 1 1,1-1-1,2 4 0,20 35 101,-17-27-101,3 5 26,-3-6-115,0-1 0,0 0 0,15 18 0,-20-27-18,1 0 1,0-1-1,0 1 1,0-1-1,0 1 0,0-1 1,0 0-1,1 0 1,-1-1-1,0 1 0,1-1 1,0 1-1,-1-1 0,1 0 1,0 0-1,0-1 1,-1 1-1,5-1 0,-2 0-2,1 0 0,-1 0-1,0 0 1,1-1-1,-1 0 1,0 0-1,0-1 1,0 0-1,0 0 1,0 0-1,-1-1 1,1 1 0,-1-2-1,9-4 1,-11 6 22,1 0 1,0 0 0,-1 0 0,1 1 0,0 0-1,0 0 1,0 0 0,0 0 0,0 1-1,0-1 1,6 1 0,52 5-214,-16 0-64,-41-5 356,1-1 0,-1 1 0,0-1 0,1 0 0,-1 0 1,0 0-1,0-1 0,0 0 0,0 0 0,0 0 0,-1 0 0,1-1 0,0 0 0,4-3 1,-9 5 346,0 1-100,2 1-208,1 1 0,-1-1 0,0 0 0,1 1 1,-1 0-1,0-1 0,0 1 0,0 0 0,-1 0 0,1 0 1,0 0-1,-1 1 0,2 1 0,9 11 129,-2-7-132,1 1-1,0-2 0,0 1 0,0-1 0,1-1 0,0 0 1,1-1-1,-1 0 0,1-1 0,0 0 0,0-1 1,0-1-1,1 0 0,-1-1 0,27 0 0,-39-1 204,-2-3-45,0 0 1,1 0 0,-1 0 0,0 0 0,-1 1-1,1-1 1,0 0 0,-1 0 0,1 1 0,-1-1-1,0 1 1,0 0 0,0 0 0,0-1 0,0 1-1,-1 1 1,-3-4 0,-46-27 213,46 29-476,-2 0 0,1 0-1,0 1 1,-1 0 0,1 1 0,-1-1 0,1 1 0,-1 1 0,-8-1 0,15 1-1481,1 1 1088,0-1-3887,1 2 689,7 4-1886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14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8148,'0'0'32,"0"0"-32,0 0-2305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14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224 404 10453,'0'0'1475,"0"0"-373,0 0 45,-12-17-381,-39-49-174,48 63-528,0 0 0,-1 0-1,1 0 1,-1 0 0,1 1-1,-1 0 1,0 0 0,0 0 0,0 0-1,0 0 1,-1 1 0,1 0 0,0 0-1,-1 0 1,1 0 0,0 1-1,-1 0 1,1 0 0,-1 0 0,1 0-1,0 1 1,-6 1 0,-6-1 167,14-1-212,0 0 1,1 0-1,-1 1 1,0-1-1,1 0 0,-1 1 1,1-1-1,-1 1 1,0 0-1,1-1 1,-1 1-1,1 0 0,0 0 1,-1 0-1,1 0 1,0 0-1,0 0 1,-1 1-1,-1 2 0,1-1-12,1 0-1,-1 0 1,0 1-1,1-1 0,0 1 1,0-1-1,0 1 0,-1 6 1,1 0-59,1 1 1,0-1-1,0 0 0,1 1 1,3 18-1,-2-26-64,-1 0 0,1 1 0,-1-1 0,1 0 0,0 0 0,0 0 0,0-1 0,0 1 0,1 0 0,-1-1 0,1 0 0,0 1 0,0-1 0,0 0 0,0 0 0,0-1 0,0 1 0,0-1-1,0 1 1,1-1 0,-1 0 0,0 0 0,1 0 0,-1-1 0,1 1 0,-1-1 0,1 0 0,-1 0 0,1 0 0,-1-1 0,1 1 0,-1-1 0,1 0 0,-1 1 0,1-2 0,-1 1 0,0 0 0,0-1 0,0 1 0,0-1 0,0 0 0,0 0 0,0 0 0,3-4 0,3-5-193,-2 0 1,1-1 0,-1 0-1,-1 0 1,0 0-1,-1-1 1,0 0-1,-1 0 1,-1 0-1,0-1 1,1-15-1,2-25 827,-2-79-1,-4 110 101,0 17-326,0 1 0,-1-1-1,1 0 1,-1 0 0,-1 1 0,1-1 0,-4-10 0,4 15-64,0-1 1,0 0-1,0 0 1,0 1 0,0-1-1,0 1 1,-1-1 0,1 1-1,0 0 1,-1-1-1,0 1 1,1 0 0,-1 0-1,1 0 1,-1 0-1,0 0 1,0 0 0,0 1-1,1-1 1,-1 1-1,0-1 1,0 1 0,0 0-1,0-1 1,-4 1-1,6 1-208,-1-1-1,1 1 1,-1-1-1,0 1 1,1 0-1,0-1 0,-1 1 1,1-1-1,-1 1 1,1 0-1,0 0 1,-1-1-1,1 1 0,0 0 1,0-1-1,-1 1 1,1 0-1,0 0 1,0-1-1,0 1 0,0 0 1,0 0-1,0 0 1,0-1-1,1 2 1,-2 1 19,1 174 67,0-160-99,2-1 0,0 1 0,0 0 0,2 0 0,0-1 0,1 0 0,1 0-1,0 0 1,1-1 0,1 0 0,15 24 0,-15-29-33,-1 1-1,1-2 1,1 1 0,0-1-1,1 0 1,-1-1 0,1 0-1,1 0 1,0-1-1,0-1 1,0 0 0,1 0-1,0-1 1,0-1 0,0 0-1,14 3 1,-21-6-46,0 0 1,0 0-1,0-1 1,0 0-1,0 0 1,0 0 0,0 0-1,0-1 1,0 1-1,8-4 1,-9 2 62,0 0 1,0 0 0,-1-1-1,1 1 1,-1-1 0,1 0 0,-1 0-1,0 0 1,0-1 0,0 1-1,4-8 1,1 0 39,0 0 0,-1 0 1,0-1-1,-1-1 0,0 1 0,-1-1 0,0 0 0,-1 0 0,0 0 0,-1-1 1,2-24-1,-6 37-4,1 1 0,-1 0 0,1-1 0,0 1 0,-1-1 0,1 1 0,-1 0 0,1-1 0,-1 1 0,1 0 0,-1 0 0,1-1 0,-1 1 0,1 0 0,-1 0 0,1 0 0,-1 0 0,0 0 0,1-1 0,-1 1 0,1 0 0,-1 0 0,1 1 0,-1-1 0,0 0 0,0 0 0,-18 3 220,17-2-240,0 1 1,0-1-1,0 1 0,0-1 0,0 1 1,1 0-1,-1 0 0,0 0 0,1 0 1,0 0-1,-1 0 0,1 0 0,0 1 1,0-1-1,0 0 0,1 1 0,-1-1 1,0 0-1,1 1 0,-1 2 0,-2 56 126,3-51-127,0-3-21,0 0 1,1 1-1,0-1 1,0 0-1,0-1 0,1 1 1,0 0-1,0 0 1,1-1-1,0 1 0,0-1 1,1 0-1,-1 0 1,1 0-1,1 0 0,-1-1 1,1 0-1,0 0 1,0 0-1,0 0 1,1-1-1,0 0 0,0 0 1,0 0-1,0-1 1,0 0-1,1 0 0,0-1 1,-1 1-1,1-2 1,8 3-1,-12-4-66,7 3-410,1-1 0,-1 0-1,1 0 1,0-1 0,0-1 0,-1 0 0,22-3 0,-1-6-4829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15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0 299 13734,'0'0'1913,"0"0"-888,0 0-999,0 0-100,5 3-36,1-1 124,-1 0 1,1 0-1,0 0 0,0 0 0,-1-1 0,1 0 1,0 0-1,0-1 0,0 0 0,0 0 1,0 0-1,0-1 0,0 0 0,0 0 0,0 0 1,0-1-1,0 1 0,-1-2 0,12-4 0,-11 3 3,0 0-1,0 0 0,0 0 0,0-1 1,0 0-1,-1 0 0,0-1 0,0 1 1,0-1-1,-1 0 0,0 0 0,0 0 1,-1-1-1,1 0 0,-1 1 0,4-15 0,-3-2 50,-1 0-1,-1 0 0,0 0 0,-3-35 0,0 56-65,1 0 0,-1 0-1,0 0 1,1 0 0,-1 0 0,0 0 0,0 0-1,-1 0 1,1 0 0,0 1 0,0-1 0,-1 0 0,1 1-1,-1-1 1,0 1 0,1-1 0,-1 1 0,0 0-1,0 0 1,0 0 0,0 0 0,0 0 0,0 0 0,0 1-1,0-1 1,0 1 0,0-1 0,0 1 0,0 0-1,-1 0 1,1 0 0,0 0 0,0 0 0,0 0-1,0 0 1,-1 1 0,1-1 0,0 1 0,0 0 0,0-1-1,0 1 1,-3 2 0,1 0 1,1 1 1,0-1-1,0 0 0,1 1 0,-1-1 1,1 1-1,0 0 0,0 0 1,0 0-1,0 0 0,1 0 0,-2 6 1,-11 60 35,11-55-35,-4 45 30,2 102 0,5-150-28,1 0 0,-1 0 1,2 0-1,0 0 0,0 0 0,1-1 1,1 1-1,0-1 0,8 16 0,-9-22-12,0 1 0,1 0-1,0-1 1,1 0-1,-1 0 1,1 0 0,0-1-1,0 1 1,0-1-1,0 0 1,1-1-1,0 1 1,0-1 0,0 0-1,0-1 1,0 1-1,1-1 1,8 1 0,3 1-489,1-2 0,-1 0 1,1-1-1,-1-1 1,1-1-1,19-2 0,-37 2 267,1 1 0,-1 0 0,1-1 0,-1 0 1,1 1-1,-1-1 0,0 0 0,1 1 0,-1-1 0,0 0 0,0 0 0,1 0 0,-1 0 0,2-2 0,7-14-3724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16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16872,'0'0'768,"0"0"-768,0 0-352,0 0 272,0 0 0,0 0-176,0 0 160,117-5-1681,-99 3-2785,-7-3-3554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16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40 14695,'0'0'864,"0"0"-80,0 0-63,0 0-30,0 0-344,1-8-286,0 3-71,2-19-94,-1 21 41,-2 19 16,0-2 26,1 20 123,-1 0 0,-3-1-1,0 1 1,-10 40 0,7-55-181,1-2-396,0 1 1,1-1-1,1 1 1,-1 29-1,6-46 417,0 0-1,0 0 1,1 1 0,-1-1-1,0-1 1,1 1-1,-1 0 1,1 0 0,-1-1-1,1 0 1,-1 1-1,1-1 1,4 0-1,-3 0 42,28 3-11,47 8 45,-73-10-24,0 0 1,-1 1-1,1 0 1,-1 0-1,1 0 1,-1 1-1,0 0 1,0 0 0,0 0-1,7 7 1,-11-9 44,0-1 1,-1 1 0,1-1 0,-1 1-1,1 0 1,-1 0 0,1-1 0,-1 1 0,1 0-1,-1 0 1,0-1 0,0 1 0,1 0-1,-1 0 1,0 0 0,0 0 0,0 0 0,0-1-1,0 1 1,0 0 0,0 0 0,0 0-1,0 0 1,0 0 0,0 0 0,-1-1 0,1 1-1,0 0 1,-1 0 0,1 0 0,0-1 0,-1 1-1,1 0 1,-1-1 0,1 1 0,-1 0-1,0-1 1,1 1 0,-1 0 0,0-1 0,1 1-1,-2 0 1,-38 21 1128,31-17-1323,4-3-121,-5 3 552,1 0 0,-1 1 0,-16 13 0,8 5-1908,16-21 787,1 0 0,0 0 0,0 0 1,0 0-1,1 0 0,-1 0 0,1 0 0,-1 6 1,1-6-7573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17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29 10229,'0'0'2070,"0"0"-42,0 0-326,0 0-371,0 0-243,0 0-586,-19-6-307,-58-16-163,75 22-32,0 0 0,0-1 0,0 1 0,0 0 0,0 0 0,0 1 0,0-1 0,0 0 0,0 1-1,0-1 1,0 1 0,0 0 0,0-1 0,0 1 0,0 0 0,0 0 0,0 0 0,1 1 0,-1-1 0,1 0 0,-1 1 0,-2 1 0,1 2 0,0-1 1,0 1-1,0-1 0,1 1 1,-4 10-1,3-9 1,1 1-13,-1 0 0,1 0 0,0 0 0,0 0 0,1 0 0,-1 0-1,2 0 1,-1 1 0,1-1 0,1 8 0,-1-12-95,1 0 0,-1-1 1,1 1-1,0 0 0,0-1 1,0 1-1,0-1 0,0 1 1,1-1-1,-1 0 0,1 1 0,-1-1 1,1 0-1,0 0 0,0 0 1,0 0-1,0 0 0,0-1 0,0 1 1,1-1-1,-1 1 0,0-1 1,1 0-1,-1 0 0,1 0 0,0 0 1,-1 0-1,5 0 0,-1 0-161,0 0 0,0 0 0,0-1 0,0 1 0,0-1 0,0-1 0,0 1 0,0-1 0,0 0 0,0-1 0,7-2 0,0-2-164,0 0 0,-1-1 0,17-12 1,-21 13 457,-7 7-1,-1-1 0,1 0-1,0 1 1,0-1-1,0 1 1,-1-1-1,1 1 1,0-1 0,-1 1-1,1 0 1,0-1-1,-1 1 1,1 0-1,-1-1 1,1 1 0,-1 0-1,1 0 1,-1-1-1,0 1 1,1 0-1,-1 0 1,0 0 0,1 1-1,2 5 64,24 28 335,-9-20-1738,2-8-3686,-12-7-818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18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29 3298,'0'0'2342,"0"0"-1064,0 0 637,0 0 780,0 0-387,0-5-729,0 5-1540,0-1 0,0 0 0,0 0-1,0 0 1,0 1 0,0-1 0,0 0 0,0 0-1,0 0 1,0 1 0,-1-1 0,1 0 0,0 0 0,-1 1-1,1-1 1,0 0 0,-1 1 0,1-1 0,-1 0-1,1 1 1,-1-1 0,1 1 0,-1-1 0,1 1 0,-1-1-1,0 1 1,1-1 0,-1 1 0,0-1 0,0 1-1,1 0 1,-1-1 0,-1 1 0,-33-2 693,20 2-652,14 0-77,0 1 0,1-1 0,-1 0 0,0 0 1,1 1-1,-1-1 0,0 0 0,1 1 0,-1-1 1,1 1-1,-1-1 0,1 1 0,-1-1 0,1 1 0,-1-1 1,1 1-1,-1-1 0,1 1 0,0 0 0,-1-1 1,1 1-1,0 0 0,-1-1 0,1 1 0,0 0 1,0-1-1,0 1 0,0 0 0,0 0 0,0-1 0,0 1 1,0 1-1,0 33-163,1-21 161,10 198 162,-11-211-153,0 0 0,0 0-1,0-1 1,-1 1 0,1 0-1,0 0 1,-1 0 0,1 0-1,0 0 1,-1-1 0,1 1 0,-1 0-1,1 0 1,-1-1 0,1 1-1,-1 0 1,0-1 0,1 1 0,-1-1-1,0 1 1,0-1 0,1 1-1,-1-1 1,0 1 0,0-1 0,-1 1-1,-4 0-3183,0 0-3369,6-1 727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18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0 184 7748,'0'0'4017,"0"0"-3358,0 0-704,18-5 58,59-16 25,-70 19-24,0 0 0,-1-1 0,1 0 1,0 0-1,-1 0 0,0-1 0,0 0 1,0 0-1,0-1 0,-1 1 0,10-11 1,-11 10 136,-1 1 0,-1-1 1,1 1-1,-1-1 0,0 0 0,0 0 1,0 0-1,0 0 0,-1 0 1,0-1-1,0 1 0,0 0 0,-1-10 1,0 14-67,-1-1 0,0 1 0,1-1 1,-1 1-1,0-1 0,0 1 0,0 0 1,0 0-1,0-1 0,0 1 0,0 0 1,0 0-1,0 0 0,0 0 0,-1 0 1,1 0-1,0 1 0,-1-1 0,1 0 1,-1 1-1,1-1 0,-1 1 0,1-1 1,-1 1-1,1 0 0,-1-1 0,1 1 0,-1 0 1,0 0-1,-1 0 0,1 0-1,-1 0 0,0-1 0,1 1 0,-1 0 0,0 1 0,1-1 1,-1 0-1,0 1 0,1-1 0,-1 1 0,1 0 0,-1 0 0,1 0 0,-1 0 0,1 0 0,0 1 0,0-1 0,-4 4 0,3 0-58,0 0 0,1 0 0,0 1 0,0-1 0,0 1 0,1-1 0,0 1 0,0 0 0,0-1 0,0 11 0,1 1-39,1 0-1,3 25 0,-3-37 2,1 1 0,-1 0-1,1-1 1,0 0-1,0 1 1,1-1-1,-1 0 1,1 0-1,1 0 1,-1-1-1,0 1 1,1-1 0,0 1-1,0-1 1,1-1-1,-1 1 1,1 0-1,-1-1 1,7 3-1,-2-1-348,1-1 0,-1 0-1,1-1 1,0 0-1,0 0 1,0-1 0,0-1-1,0 1 1,15-1-1,-7-3-4152,-11-10-3863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44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30 7459,'0'0'3012,"0"0"-1008,0 0-398,0 0-741,-5 10-604,0 1-275,1 1 0,0 0 1,1 0-1,0 0 0,1 0 1,0 1-1,0 17 0,2-26-3,0 1-1,1-1 1,-1 1-1,1-1 1,0 1-1,0-1 1,0 1 0,1-1-1,-1 0 1,1 0-1,5 8 1,-5-10-39,0 0 0,0 0 0,0 0-1,0 0 1,0 0 0,1 0 0,-1 0 0,1-1 0,-1 1 0,1-1 0,0 0 0,0 0 0,-1 0 0,1 0 0,0-1 0,0 1 0,0-1-1,0 1 1,0-1 0,5 0 0,-7 0-1,1 0 0,0 0 0,0-1 0,0 1 0,-1 0 0,1-1 0,0 1 0,0-1 0,-1 0 0,1 1-1,0-1 1,-1 0 0,1 0 0,-1 0 0,1 0 0,-1 0 0,0-1 0,1 1 0,-1 0 0,0-1 0,0 1 0,0-1 0,0 1 0,0-1-1,0 1 1,0-1 0,-1 0 0,1 1 0,0-1 0,-1 0 0,0 1 0,1-4 0,1-6 208,-1 0-1,0-1 1,-1 1 0,-2-15 0,1 2-182,1 16 127,0-1-1,-1 1 1,0-1 0,-1 1 0,0-1-1,-3-8 1,5 15-57,-1 0 1,0 0-1,0 0 0,0 0 0,0 0 0,0 0 1,0 0-1,-1 0 0,1 0 0,0 1 1,-1-1-1,0 0 0,1 1 0,-1-1 1,0 1-1,0 0 0,0 0 0,0 0 0,0-1 1,0 2-1,0-1 0,0 0 0,0 0 1,0 1-1,-1-1 0,1 1 0,-3 0 1,4 0 245,-9 0-1044,10 1 545,0-1 0,-1 1 0,1-1 0,0 0 0,-1 1 0,1-1 0,0 1 1,-1-1-1,1 1 0,0-1 0,0 1 0,-1-1 0,1 1 0,0-1 0,0 1 1,0-1-1,0 1 0,0-1 0,0 1 0,0-1 0,0 1 0,0-1 0,0 1 1,0-1-1,0 2 0,0 13-3956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19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12598,'0'0'549,"0"0"-309,0 0-328,29-8 200,-25 7-94,43-12 484,-1 3 0,1 2-1,72-4 1,483 35 872,-112 20-1107,-484-43-520,-1 1-907,-1-1-3654,-4 0-4307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23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15 8964,'0'0'2052,"-19"-3"-41,-6-1-1353,5 1 319,1 1 0,-35 0 0,53 10-745,1-2-241,2 0 1,-1-1-1,1 1 1,-1 0-1,2-1 1,-1 0-1,1 1 0,4 7 1,34 44 53,-18-27-13,-8-8-33,23 34 37,-35-51-78,0 0 0,-1 1 0,0-1 0,0 0 0,0 1 0,-1-1 0,1 1 0,-1 0 0,0 7 1,-1-12 54,-1 0 0,1 0 0,0 0 0,-1 0 0,1 0 0,-1 0 0,1-1 0,-1 1 0,1 0 0,-1 0 0,0 0 0,1-1 0,-1 1 1,0 0-1,0-1 0,1 1 0,-1-1 0,0 1 0,0-1 0,0 1 0,0-1 0,0 1 0,0-1 0,0 0 0,0 0 0,0 1 0,0-1 0,-1 0 1,-35 4 151,31-3-128,-82 1-56,87-3-24,1 1 0,-1 0 0,0 0-1,1-1 1,-1 1 0,1 0-1,-1-1 1,1 1 0,-1-1-1,1 1 1,0-1 0,-1 1-1,1-1 1,-1 1 0,1-1-1,0 1 1,0-1 0,-1 1 0,1-1-1,0 1 1,0-1 0,0 0-1,-1 1 1,1-1 0,0 1-1,0-1 1,0 0 0,0 1-1,0-1 1,0 0 0,0 1 0,0-1-1,1 1 1,-1-1 0,0 0-1,0 1 1,0-1 0,1 1-1,-1-1 1,1 0 0,8-25-2407,8 6-984,3 4-571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24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5 10885,'0'0'806,"0"0"-361,0 0-263,-4 17 114,-15 54-171,18-69-128,0 0 1,1 0-1,0 0 0,-1 0 0,1 0 1,0 0-1,0 1 0,0-1 1,1 0-1,-1 0 0,0 0 0,1 0 1,-1 0-1,1 1 0,1 1 0,-2-3-32,1 0-1,0 0 1,0 0-1,0 0 1,0 0-1,0 0 1,0 0-1,0 0 0,0-1 1,0 1-1,0 0 1,0-1-1,0 1 1,1-1-1,-1 1 1,0-1-1,3 1 1,0 0-215,-1-1 1,1 0-1,-1 0 1,1 0 0,-1 0-1,1-1 1,-1 0-1,1 1 1,-1-1 0,0 0-1,1 0 1,-1-1-1,5-2 1,0-3-112,0 0 0,0 0 1,-1-1-1,0 0 0,-1-1 1,1 1-1,-2-1 0,10-19 0,9-13 92,-24 54 5773,12 35-5206,-10-43-378,-1 0-1,1 1 1,-1-1-1,2 0 1,-1 0-1,0-1 0,1 1 1,0 0-1,0-1 1,0 1-1,1-1 1,-1 0-1,1 0 1,0-1-1,0 1 1,1-1-1,-1 0 0,1 0 1,0 0-1,9 4 1,0-6-2820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25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8436,'0'0'477,"0"0"-98,3 18 355,24 251 627,-25-241-1368,-2-14-33,0 1 0,2 0-1,0-1 1,1 1 0,7 23-1,-8-57-1196,-4-113-1157,5-153 2464,-3 282-33,0 0 0,1-1 0,-1 1 0,1 0 0,0-1 0,0 1-1,0 0 1,1 0 0,-1 0 0,1 0 0,-1 0 0,1 0 0,0 0 0,0 1 0,0-1 0,1 1 0,-1-1 0,0 1 0,1 0 0,0 0 0,0 0 0,-1 0 0,1 0 0,0 1 0,6-3 0,1 1 94,-1 1 0,0 0 1,1 1-1,0 0 0,-1 0 1,1 1-1,15 1 0,-23-1-115,0 1-1,0-1 1,0 0-1,0 1 0,0 0 1,-1-1-1,1 1 1,0 0-1,0 0 1,-1 0-1,1 0 0,-1 0 1,1 0-1,-1 0 1,1 1-1,-1-1 0,1 0 1,-1 1-1,0-1 1,0 1-1,0 0 0,0-1 1,0 1-1,0 0 1,-1-1-1,2 5 1,-1-3 84,0 0 1,-1 0 0,0 0 0,1 0-1,-1 0 1,0 0 0,0 0 0,-1 1-1,1-1 1,0 0 0,-1 0 0,0 0-1,0 0 1,0 0 0,0 0 0,-3 4-1,-3 2 123,1-1 0,-2-1 1,1 0-1,-1 0 0,0 0 0,-13 8 0,-16 13 656,30-19-1208,7-9 203,0 0 0,0 0 1,0 1-1,0-1 0,0 0 1,0 0-1,0 0 0,0 1 1,0-1-1,1 0 0,-1 0 1,0 0-1,0 0 0,0 1 1,0-1-1,0 0 0,0 0 0,0 0 1,1 0-1,-1 0 0,0 1 1,0-1-1,0 0 0,0 0 1,0 0-1,1 0 0,-1 0 1,0 0-1,0 0 0,0 0 1,1 0-1,-1 1 0,0-1 0,0 0 1,0 0-1,0 0 0,1 0 1,-1 0-1,0 0 0,0 0 1,0 0-1,1 0 0,-1-1 1,0 1-1,0 0 0,0 0 1,1 0-1,-1 0 0,15 0-7480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25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12742,'0'0'2049,"0"0"-1489,0 0-560,0 0-96,0 0-80,0 0 176,46 30-208,-6-30-1137,-1 0-640,-1-22 128,-9-12-288,-10-5-1328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26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0 448,'0'0'5411,"0"0"-2610,0 0-480,-114 12-800,87 12-225,10 5-399,8 5-833,7 4-48,2 4 48,2-2-64,20-8 0,7-10-336,5-11-1793,4-11-160,0 0-1297,-2-23 1153,-6-2-1457</inkml:trace>
  <inkml:trace contextRef="#ctx0" brushRef="#br0" timeOffset="1">268 198 1313,'0'0'2454,"0"0"-72,0 0-981,0 0-713,0 0-45,3 10-221,0 12-135,-2-8-150,1 0 1,1 1-1,1-1 0,9 26 1,-11-71 1030,-3 23-1077,2-1-1,-1 1 1,1-1 0,0 1-1,1-1 1,0 1-1,0 0 1,1 0 0,0 0-1,0 0 1,1 0-1,0 1 1,1-1-1,-1 1 1,1 0 0,1 0-1,-1 1 1,1 0-1,0 0 1,1 0 0,10-7-1,-6 6-70,0 0 1,0 0-1,1 1 0,0 1 1,22-7-1,8 6-2572,-33 6-2501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28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6035,'0'0'2929,"0"0"-1888,0 0-153,0 0 771,0 0-127,0 0-497,9-14 4880,-9 13-5931,0 1-6,2 0 44,-2 0-9,0-1-61,0 0 48,0 1 64,0 0-13,0 0-73,0 0-18,0 0 56,0 0-26,0 0 26,0 0 37,0 0-26,0 0-97,0 0 17,0 0 106,0 0-23,0 0-28,0 0-23,0 0 74,0 0-85,0 0 3,0 0 82,0 0-15,0 0-78,0 0-30,0 0 92,0 0 74,0 0-136,0 0-19,0 0 91,0 0 27,0 0-70,0 0-37,10 52-499,-4-27 555,-2-4-6,1 0-1,1-1 1,1 1-1,12 24 1,-18-43-8,0 0 0,0 0 0,0 0 0,0 0 0,0-1 0,1 1 0,-1 0 0,1-1 0,-1 1 0,1-1 0,0 1 0,-1-1 0,1 0 0,0 0 0,0 0 0,0 0 0,0 0 0,0 0 0,0 0 0,0-1 0,0 1 0,0-1 0,1 1 0,-1-1 0,0 0 0,0 0 0,0 0 0,0 0 0,1 0 0,-1-1 0,0 1 0,0 0 0,0-1 0,0 0 0,0 0 0,0 1 0,0-1 0,0 0 0,0 0 0,0-1 0,2-1 0,6-4-92,1-1 0,-1-1 0,-1 0 0,0 0 0,11-14 0,17-31-1854,-15 16-3766,-22 38 5569,0-1 1,0 1-1,0-1 1,1 1-1,-1 0 0,0-1 1,1 1-1,-1-1 1,0 1-1,1 0 1,-1-1-1,0 1 1,1 0-1,-1 0 1,1-1-1,-1 1 1,0 0-1,1 0 1,-1 0-1,1-1 1,-1 1-1,1 0 1,-1 0-1,1 0 1,-1 0-1,1 0 1,11 7-4,4 18 2601,-10-6-1808,-1 0-1,-1 1 1,2 28 0,-5-32-255,1 0 0,1 0 0,0 0 0,2-1 0,11 30 0,-14-40-682,0-1 0,1 0 1,0 0-1,0 0 0,6 6 0,-8-9 12,1 1 0,-1-1 0,1 0 0,-1 0 0,1 0-1,-1 0 1,1 0 0,0 0 0,0 0 0,-1-1 0,1 1 0,0 0 0,0-1 0,0 0 0,0 1 0,0-1 0,2 0 0,6-1-8056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29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10133,'0'0'0,"0"0"-1249,0 0-5538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29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 10693,'0'0'2284,"0"0"-897,0 0-237,0 0-334,-17 0-21,-11-1-475,-60 3 502,86-2-813,-1 0 1,1 1-1,0-1 0,0 1 0,0-1 1,0 1-1,0 0 0,0 0 1,0 0-1,0 0 0,0 0 0,1 1 1,-1-1-1,0 0 0,1 1 1,-1 0-1,1-1 0,-1 1 0,1 0 1,0-1-1,0 1 0,0 0 0,0 0 1,0 0-1,0 0 0,0 0 1,1 0-1,-1 0 0,1 1 0,0-1 1,-1 0-1,1 0 0,0 0 1,0 3-1,0 5 10,1 0 1,-1-1-1,1 1 1,1-1 0,0 1-1,5 14 1,1-6-22,0-1 1,1 0 0,16 21-1,-14-21-11,-1-1 0,-1 1-1,11 26 1,-19-42 0,-1 0 0,0 1-1,1-1 1,-1 0 0,0 0 0,1 1 0,-1-1 0,0 0-1,0 1 1,0-1 0,0 0 0,0 0 0,-1 1 0,1-1-1,0 0 1,-1 0 0,1 1 0,0-1 0,-1 0 0,1 0-1,-1 0 1,0 0 0,1 0 0,-2 2 0,0-1 15,0-1 1,-1 1-1,1 0 0,0-1 1,-1 0-1,1 1 1,-1-1-1,1 0 1,-1 0-1,1 0 0,-4 0 1,-8 1-23,-1 0-1,0 0 1,-20-2 0,28 0-90,7 0 41,-1 1 1,0-1-1,0 0 1,1 0-1,-1 0 0,0 0 1,1 0-1,-1 0 0,0 0 1,0-1-1,1 1 1,-1 0-1,0 0 0,1 0 1,-1-1-1,0 1 0,1 0 1,-1-1-1,0 1 1,1 0-1,-1-1 0,1 1 1,-1-1-1,0 0 0,-1-13-4911,2 1-1493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30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13 346 11605,'0'0'2735,"0"0"-841,0 0-344,0 0-683,-4 2-704,-5 5-491,19-7 131,30-9 10,-29 5 76,1-1 1,0 0 0,-1-1 0,0-1-1,0 0 1,-1 0 0,0-1-1,0 0 1,-1-1 0,0 0 0,15-20-1,-23 28 115,0 0-1,0 0 1,-1 0-1,1 0 1,0 0-1,-1 0 1,1 0-1,0-1 1,-1 1-1,0 0 1,1 0-1,-1-1 1,0 1-1,0 0 1,1-1-1,-1 1 1,0 0-1,0-1 0,0 1 1,-1 0-1,1-1 1,0 1-1,0 0 1,-2-3-1,1 3 10,0 0 1,0 0-1,0 0 0,0 0 0,-1 0 0,1 0 0,0 0 0,-1 0 0,1 1 0,-1-1 1,1 1-1,-1-1 0,1 1 0,-1-1 0,1 1 0,-1 0 0,-1-1 0,-4 1 26,0-1 1,0 1-1,0 1 0,0-1 0,0 1 0,0 0 0,1 1 0,-11 3 0,14-3-33,0-1 1,1 1-1,0 0 0,-1 0 0,1 0 0,0 1 0,0-1 1,0 0-1,0 1 0,0-1 0,1 1 0,-1 0 0,1 0 0,0 0 1,0-1-1,0 1 0,0 0 0,0 0 0,0 0 0,1 1 0,0-1 1,-1 6-1,1-3-23,0 0 0,0 0 1,1 0-1,0 0 0,0 0 1,0 0-1,1 0 0,-1 0 1,1 0-1,1-1 0,3 7 1,0-3-10,1 0 0,1-1 1,-1 0-1,1 0 0,1-1 0,0 0 1,14 9-1,-6-5-163,1-1-1,1-1 1,24 9 0,-30-13-311,1-2 0,0 1 0,0-2 0,0 0 1,25 0-1,-35-1 412,1-1 0,0 0 0,0-1 0,0 1 0,0-1 0,-1 0 0,1 0 0,0 0 0,-1-1-1,1 0 1,-1 0 0,1 0 0,-1 0 0,0-1 0,0 0 0,0 1 0,0-2 0,-1 1 0,6-6 0,-8 9 157,0-1 1,-1 0-1,1 1 0,0-1 1,-1 0-1,1 0 0,-1 1 1,1-1-1,-1 0 0,1 0 0,-1 0 1,0 0-1,1 0 0,-1 0 1,0 0-1,0 1 0,1-1 1,-1 0-1,0 0 0,0 0 1,0 0-1,0 0 0,-1 0 1,1 0-1,0 0 0,0 0 0,0 0 1,-1 0-1,1 0 0,0 0 1,-1 1-1,1-1 0,-1 0 1,1 0-1,-1 0 0,0 1 1,1-1-1,-1 0 0,0 0 1,1 1-1,-1-1 0,0 1 1,0-1-1,1 1 0,-1-1 0,0 1 1,0-1-1,0 1 0,0 0 1,0-1-1,0 1 0,0 0 1,-2 0-1,-6-2 159,-1 1-1,1 0 1,-1 0 0,-11 2-1,13-1-71,7 0-135,-1 0-1,1 0 1,0 0-1,0 1 1,0-1 0,0 0-1,0 0 1,-1 1-1,1-1 1,0 1 0,0-1-1,0 1 1,0 0-1,0-1 1,0 1 0,1 0-1,-1 0 1,0-1-1,0 1 1,0 0 0,1 0-1,-1 0 1,0 0-1,1 0 1,-1 0 0,1 0-1,-1 0 1,1 0 0,0 1-1,-1-1 1,1 0-1,0 0 1,0 0 0,0 0-1,0 1 1,0-1-1,0 0 1,0 0 0,0 0-1,0 2 1,1 1-40,-1 0 0,1 0 0,0 0-1,0 0 1,0 0 0,1 0 0,-1 0 0,1 0 0,0-1 0,4 7 0,-3-7-93,1 1 0,0-1 0,0 0 1,0 0-1,0-1 0,0 1 0,0-1 0,1 0 1,-1 0-1,10 2 0,-11-3-59,0 0 0,1 0 1,-1 0-1,0-1 0,1 0 1,-1 1-1,0-1 0,1 0 0,-1-1 1,1 1-1,-1-1 0,0 1 0,1-1 1,-1 0-1,0 0 0,0-1 0,4-1 1,-3 0 34,-1 0 0,1-1 0,-1 1 1,0-1-1,0 1 0,0-1 1,-1 0-1,1 0 0,-1-1 0,2-4 1,17-52-1323,-9 11 396,-3-1 0,4-74 1,-8 18 3562,-3 34 7211,-9 302-9344,1 11-540,12-85-3337,-3-131-1715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45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76 5683,'0'0'2569,"0"0"-1313,0 0-34,0 0 195,0 0-321,-8-3-277,5 2-730,0 0-25,0 0 0,0 0 0,0 0 0,-1 0 0,1 1 0,0-1 0,-5 1 0,7 0-59,0 0 0,0 0-1,0 1 1,0-1 0,0 0-1,0 1 1,0-1 0,0 1-1,0-1 1,0 1 0,1-1-1,-1 1 1,0-1 0,0 1-1,1 0 1,-1 0 0,0-1-1,1 1 1,-1 0 0,1 0-1,-1 0 1,1-1 0,-1 1-1,1 0 1,0 0 0,-1 0-1,1 0 1,0 0 0,0 0-1,-1 0 1,1 0 0,0 0-1,0 0 1,0 0 0,0 0-1,1 2 1,-2 20-120,0 34-21,1-55 132,0 0 1,0 0-1,0 0 0,1 0 0,-1 0 1,1 0-1,-1 0 0,1 0 1,-1 0-1,1 0 0,0 0 0,0 0 1,0 0-1,0-1 0,0 1 1,0 0-1,1-1 0,-1 1 0,3 1 1,0 0-8,23 8-90,-25-10 100,-1-1 1,0 0 0,0 0 0,1 1-1,-1-1 1,0 0 0,1 0 0,-1 0-1,0 0 1,1-1 0,-1 1 0,0 0-1,1-1 1,-1 1 0,0 0 0,0-1-1,0 1 1,1-1 0,-1 0 0,0 1-1,2-3 1,-1-1 33,1 0 0,-1 0 0,0 0 1,0 0-1,0-1 0,0 1 0,-1-1 0,0 1 0,0-1 0,0 0 0,0 0 0,-1 1 0,0-1 0,0 0 0,0 0 0,-2-6 0,0-12 175,-12-46-1,12 57-150,2 10-42,0 1 0,0-1 0,0 1 0,-1-1 0,1 1 0,0-1 0,-1 1 0,1-1 0,-1 1 0,1-1 0,-1 1 0,0 0 0,0-1 0,1 1 0,-1 0 0,0 0 0,0-1 0,0 1 0,-1 0 0,1 0 0,-1-1 0,-11 0 78,10 2-645,3 0-2546,0 0-1699,0 0 403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30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1 332 15223,'0'0'614,"0"0"-833,23 3-43,-15-3 229,5 2-10,0 0-1,0-1 0,-1-1 1,1 0-1,0-1 0,0-1 1,0 0-1,-1 0 1,1-1-1,-1-1 0,0 0 1,15-7-1,-8 0-391,0-1 1,-1-1-1,0-1 0,-1-1 1,-1 0-1,22-26 0,-31 33 249,0-1 0,0 0 0,-1 0 0,-1-1-1,1 1 1,-1-1 0,-1-1 0,0 1 0,-1-1 0,1 1-1,-2-1 1,0 0 0,0 0 0,-1 0 0,0-11 0,-2 20 301,1 1 1,-1 0-1,0 0 1,1 0-1,-1 0 1,0 0-1,0 0 0,0 1 1,0-1-1,0 0 1,0 0-1,0 0 1,0 1-1,0-1 1,0 1-1,0-1 1,0 1-1,0-1 1,-1 1-1,1 0 1,0-1-1,0 1 1,-1 0-1,1 0 1,0 0-1,0 0 1,-1 0-1,-1 0 1,-40 3 2772,38-2-2798,1 0 0,0 1-1,0 0 1,1 0 0,-1 0-1,0 0 1,1 0 0,-1 1-1,1-1 1,0 1 0,-1 0-1,2 0 1,-1 0 0,0 1-1,0-1 1,1 1 0,0-1 0,0 1-1,0 0 1,0 0 0,0 0-1,0 5 1,-4 8-21,1 1 0,1-1 1,-3 35-1,3-9-54,2 0 1,2 0-1,5 45 0,-2-77-33,-1 0-1,1 0 1,1 0-1,0-1 1,0 1-1,1-1 1,0 0-1,1 0 1,0-1-1,9 10 1,-10-12-389,0-2 1,1 1-1,0 0 0,0-1 1,0 0-1,1-1 0,0 1 1,10 5-1,4-6-4222,-7-4-2075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31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1 167 14343,'0'0'1363,"0"0"-1238,0 0-213,18-1-35,63-3 81,-75 5-11,-1-2 1,1 1 0,0-1-1,0 0 1,0 0 0,0 0-1,0-1 1,-1 0 0,1 0-1,-1 0 1,1-1 0,-1 0-1,0 0 1,0 0 0,0-1-1,-1 0 1,9-8 0,-9 7-33,-1-1 1,1 0-1,-1 0 1,0 0 0,-1 0-1,1 0 1,-1 0-1,0-1 1,-1 1 0,0-1-1,0 1 1,0-1 0,-1-12-1,0 18 110,0 0 1,0 1-1,0-1 0,0 0 1,0 0-1,0 1 0,-1-1 1,1 0-1,0 1 0,0-1 1,-1 0-1,1 1 0,0-1 1,-1 0-1,1 1 0,0-1 1,-1 0-1,1 1 0,-1-1 1,1 1-1,-1-1 0,0 1 1,1-1-1,-1 1 0,1 0 1,-1-1-1,0 1 0,1 0 1,-1-1-1,0 1 0,0 0 0,0 0 1,-28-1 1411,16 2-887,12-1-530,0 0 1,0 0-1,0 1 1,0-1-1,0 0 1,1 1-1,-1-1 1,0 0-1,0 1 1,0-1-1,1 1 1,-1-1-1,0 1 1,1-1-1,-1 1 1,0 0-1,1-1 1,-1 1-1,1 0 1,-1 0 0,1-1-1,-1 1 1,1 0-1,0 0 1,-1 0-1,1-1 1,0 1-1,0 0 1,-1 0-1,1 0 1,0 0-1,0 1 1,-1 36-117,1-27 120,1-2-78,0 0-1,0 0 0,1 0 0,0 0 1,1 0-1,0-1 0,1 1 0,-1-1 0,1 0 1,1 0-1,0 0 0,0-1 0,0 1 1,1-1-1,0 0 0,1-1 0,11 10 1,-9-8-433,1-1 0,0 0 1,1-1-1,0 0 0,16 7 1,-19-10-300,1 0 0,0 0 0,-1-1 0,1 0-1,0-1 1,0 0 0,13 0 0,-21-1 663,-1 0 0,0 0 0,1 0 0,-1 0 0,1 0 0,-1 0 0,1 0 0,-1 0 0,1 0 0,-1 0 0,1 0 0,-1 0 0,1-1 0,-1 1 0,0 0 0,1 0 0,-1 0 0,1-1 0,-1 1 0,0 0 0,1 0 0,-1-1 0,0 1 0,1 0 0,-1-1 0,3-14-3367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31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69 2929,'0'0'2639,"0"0"-342,0 0-59,0 0 267,0 0-253,-10-5-1390,-34-13-219,42 18-627,1 0 1,0 0-1,-1 1 1,1-1-1,0 0 1,-1 0 0,1 1-1,0-1 1,-1 1-1,1-1 1,0 1-1,0-1 1,0 1-1,0 0 1,-1 0-1,1-1 1,0 1-1,0 0 1,0 0-1,1 0 1,-1 0-1,0 0 1,0 1-1,0-1 1,1 0 0,-1 0-1,1 0 1,-1 1-1,1-1 1,-1 0-1,1 0 1,-1 3-1,-6 40 84,6-41-152,1-1-1,0 1 1,0 0-1,0-1 1,0 1-1,0 0 0,1-1 1,-1 1-1,1 0 1,-1-1-1,1 1 0,0-1 1,2 5-1,-1-6-107,-1-1-1,0 1 0,0 0 1,1 0-1,-1-1 0,1 1 0,-1-1 1,0 1-1,1-1 0,-1 0 1,1 0-1,-1 1 0,1-1 1,-1 0-1,1 0 0,-1-1 0,1 1 1,-1 0-1,1 0 0,-1-1 1,1 1-1,-1-1 0,1 1 1,-1-1-1,2 0 0,3-2-289,-1 0 0,0 0 0,0-1-1,0 1 1,-1-1 0,1 0 0,-1 0 0,0-1 0,0 1-1,0-1 1,0 0 0,-1 0 0,4-7 0,-1 1-256,0 0 0,-1-1 0,0 1 0,-1-1 0,4-16 0,-5 16 10161,-2 14-5242,-2 26-4402,0 0 375,1-24-190,0 0-1,0 0 1,1 0-1,0 0 1,0 0-1,0 0 1,0 0-1,0 0 1,1-1-1,0 1 1,0 0 0,0-1-1,0 0 1,0 1-1,1-1 1,-1 0-1,1 0 1,0 0-1,0-1 1,0 1 0,4 2-1,-4-3-207,1-1 0,-1 1 1,0-1-1,1 0 0,0 0 0,-1 0 0,1 0 1,-1-1-1,1 1 0,0-1 0,0 0 0,-1 0 0,1-1 1,0 1-1,5-2 0,-7 2 187,-1-1 0,0 1 0,1-1 0,-1 0 0,1 1 0,-1-1 0,0 0 0,0 0 0,1 0-1,-1 0 1,0 0 0,0 0 0,0 0 0,0 0 0,0 0 0,0-1 0,0 1 0,-1 0 0,1-1 0,0 1 0,0-3 0,1 1 100,-1 0 1,1 0-1,-1 0 1,1 1 0,0-1-1,0 1 1,3-4-1,-4 6-48,0 0 1,0 1-1,0-1 0,0 1 0,0-1 0,0 1 0,0-1 0,0 1 0,0 0 0,-1-1 0,1 1 1,0 0-1,0 0 0,-1-1 0,1 1 0,-1 0 0,1 0 0,-1 0 0,1 0 0,-1 0 0,1 0 0,-1 1 1,1-1 69,5 12 211,16 23 302,-22-35-656,1 0 1,0 0-1,0 0 0,0 0 0,0 0 0,0 0 0,1 0 0,-1 0 0,0 0 0,0-1 0,0 1 0,1-1 0,-1 1 0,0-1 1,1 1-1,-1-1 0,0 0 0,1 1 0,-1-1 0,1 0 0,-1 0 0,1 0 0,-1 0 0,2-1 0,1-1 48,-1 0-1,1-1 1,-1 0-1,0 1 1,0-1 0,-1-1-1,1 1 1,0 0-1,-1-1 1,4-6-1,4-4 124,-6 9-218,1 0 0,0 0 0,0 1 0,0 0 0,0 0 0,1 0 0,0 0 0,0 1 0,0 0 0,0 1 0,0-1 1,0 1-1,1 0 0,-1 0 0,1 1 0,0 0 0,7 0 0,-7 1-3853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33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11893,'0'0'542,"0"15"-147,0 148-160,0-163-263,0 0 1,0 0 0,0 1-1,0-1 1,0 0 0,0 0 0,0 0-1,0 0 1,0 0 0,0 0-1,0 1 1,0-1 0,0 0 0,0 0-1,0 0 1,0 0 0,0 0-1,0 0 1,0 1 0,0-1 0,0 0-1,0 0 1,1 0 0,-1 0-1,0 0 1,0 0 0,0 0-1,0 0 1,0 1 0,0-1 0,0 0-1,0 0 1,1 0 0,-1 0-1,0 0 1,0 0 0,0 0 0,0 0-1,0 0 1,0 0 0,0 0-1,1 0 1,-1 0 0,0 0 0,0 0-1,0 0 1,0 0 0,0 0-1,0 0 1,1 0 0,-1 0-1,0 0 1,0 0 0,0 0 0,0 0-1,0 0 1,10-8-974,7-12 129,1-6 728,-1-1 203,2 1 0,27-29-1,-45 53-32,0 1 0,0 0-1,0 0 1,1 0-1,-1 0 1,0 0-1,0 0 1,1 0-1,-1 0 1,1 0 0,-1 1-1,0-1 1,1 1-1,0-1 1,-1 1-1,1-1 1,-1 1-1,1 0 1,-1 0-1,1 0 1,0 0 0,-1 0-1,1 0 1,-1 0-1,1 0 1,-1 1-1,1-1 1,0 1-1,-1-1 1,0 1 0,1-1-1,-1 1 1,1 0-1,-1 0 1,0 0-1,1 0 1,-1 0-1,0 0 1,2 2 0,4 6 257,0 0 0,0 0 0,-1 0 0,9 19 0,-1-3-31,-12-22-533,0 0 0,0 0 0,0 0 1,0 0-1,0 0 0,1 0 0,-1-1 1,1 1-1,0-1 0,0 1 0,0-1 1,0 0-1,0 0 0,0-1 0,1 1 0,-1-1 1,1 1-1,-1-1 0,1 0 0,6 1 1,-4-2-2260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34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1 264 2177,'0'0'2065,"0"0"-640,0 0-625,0 0 144,0 0 1297,0 0-752,28-29-464,-26 32-561,4 13-16,-1 6-16,7 4-400,-3-6-32,3-6-864,-8-14-3986,-1 0-1073</inkml:trace>
  <inkml:trace contextRef="#ctx0" brushRef="#br0" timeOffset="1">151 1 928,'0'0'9301,"0"0"-9301,0 0-1665,0 0-2769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2:52:35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6099,'0'0'8118,"0"0"-6069,4 6-1734,-2 20-240,-2-21-67,0-1 0,0 1 0,1 0-1,-1 0 1,3 8 0,-3-12-66,1 0 0,0 0-1,-1 1 1,1-1 0,0 0 0,0 0-1,-1 0 1,1 0 0,0 1 0,0-1-1,0-1 1,1 1 0,-1 0 0,0 0-1,0 0 1,0 0 0,1-1 0,-1 1-1,0-1 1,1 1 0,-1-1 0,0 1-1,1-1 1,1 0 0,1 1-23,1 0-1,-1 1 1,0-1 0,1 1 0,-1 0-1,0 0 1,0 0 0,0 0-1,-1 1 1,1 0 0,0-1 0,-1 1-1,0 1 1,5 4 0,-5-6 46,-1 0 1,2 0-1,-1 0 1,0 0-1,0-1 1,1 0-1,-1 1 1,0-1-1,1 0 1,0-1-1,-1 1 1,1-1-1,-1 1 1,1-1-1,0 0 1,-1 0-1,1-1 1,5 0-1,-1-1-258,1 1 0,0-1 0,-1-1 0,0 1-1,1-2 1,9-4 0,-17 7 283,6-3-56,1-1 0,0 1-1,0 1 1,0-1-1,16-3 1,-21 6 126,-1 1 0,0 0 1,1 0-1,-1 0 0,0 0 1,1 0-1,-1 1 0,0-1 0,0 1 1,1-1-1,-1 1 0,0 0 0,0 0 1,0 0-1,0 0 0,0 0 0,0 1 1,0-1-1,0 1 0,0-1 0,-1 1 1,1-1-1,0 1 0,-1 0 1,0 0-1,3 3 0,10 19 495,-1-1-1,-1 2 1,-2-1-1,14 44 1,18 108 127,-32-113-583,-2 1 1,-3 0-1,-3 77 1,-3-139-84,-1 20-77,2-21 71,0-1 0,-1 1 1,1 0-1,0-1 0,0 1 0,-1-1 0,1 1 0,0-1 0,-1 1 0,1-1 0,0 1 0,-1-1 1,1 1-1,-1-1 0,1 0 0,-1 1 0,1-1 0,-1 0 0,1 1 0,-1-1 0,1 0 0,-1 0 1,1 1-1,-1-1 0,1 0 0,-1 0 0,0 0 0,1 0 0,-2 0 0,1-1 36,1-1-1,-1 1 0,0-1 0,1 0 0,-1 1 1,1-1-1,0 0 0,-1 0 0,1 1 1,0-1-1,0 0 0,0 0 0,0 1 0,1-3 1,-1 1-15,0-5-45,0 0 0,1 0 0,0 0 0,0 0 0,1 0 0,0 0 0,0 0 0,1 1 0,0-1 0,0 1 0,1-1 0,0 1 0,0 1 0,1-1 0,0 0 0,10-10 1,5-3 28,2 0 1,-1 2-1,2 0 1,0 2-1,27-14 1,-31 18 11,-17 11-41,0 0 1,-1-1 0,1 1 0,-1 0-1,1-1 1,-1 1 0,1-1 0,-1 1-1,0-1 1,0 1 0,0-1 0,2-3 0,0-14-5221,-3 12-264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45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3121,'49'-24'2468,"-40"19"-448,-9 5-225,0 0-378,0 0-462,8 5-373,-3-3-471,-3-1-90,0-1 1,0 1-1,0 0 1,-1 0-1,1 0 1,0 0-1,0 0 1,-1 1-1,1-1 1,-1 0-1,1 1 1,-1-1-1,0 1 1,1 0-1,-1-1 1,0 1-1,0 0 1,0 0-1,0-1 1,0 1-1,-1 0 1,1 0-1,0 3 1,-1-2 21,0 0 0,1 0 1,-1 0-1,1 0 1,0-1-1,0 1 0,0 0 1,1 2-1,0-2-10,-1 0 0,0 0 0,0 0 1,0 0-1,0 1 0,-1-1 0,1 0 0,-1 4 0,0 3 14,-1-7-38,1-1 0,0 1 0,0 0-1,0 0 1,0 0 0,0-1 0,1 1 0,-1 0-1,1-1 1,1 5 0,8-5-9,-8-2-67,11-2 14,-10-10 339,2-5 653,-4 17-949,0-1-1,0 1 1,0 0 0,0-1 0,0 1 0,0 0 0,0 0-1,0 0 1,0 0 0,0-1 0,0 2 0,-1-1 0,1 0-1,0 0 1,0 0 0,0 0 0,0 1 0,0-1 0,0 0-1,0 1 1,0-1 0,-1 0 0,1 1 0,0-1 0,1 2-1,7 3-115,0-1 0,0 0 0,1-1 0,-1 0 0,1 0 0,0-1 0,0 0 1,18 0-1,-9-2 103,-1 1-52,-1-2 0,34-4 0,-45 4 78,0-1 1,0 0 0,0 0 0,0 0-1,0-1 1,-1 0 0,1 0 0,-1 0-1,0-1 1,0 0 0,9-8 0,29-30 585,-42 39-436,0 0 0,0 0 0,-1 0-1,1 0 1,-1 0 0,0 0-1,1 0 1,-1 0 0,-1 0 0,1 0-1,-1-6 1,0 5 26,1 4-140,-1-1-1,1 1 1,0 0-1,-1-1 1,1 1-1,-1 0 1,1 0-1,-1-1 1,1 1-1,-1 0 1,1 0 0,-1 0-1,1 0 1,-1 0-1,0-1 1,1 1-1,-1 0 1,1 0-1,-1 1 1,1-1 0,-1 0-1,1 0 1,-2 0-1,-2 0 155,3 0-196,1 0 0,-1 0 0,1 0 0,-1 0 1,1 0-1,-1 0 0,1 0 0,-1 0 0,1 0 0,-1 0 1,1 0-1,-1 1 0,1-1 0,-1 0 0,1 0 0,-1 0 1,1 1-1,0-1 0,-1 0 0,1 0 0,-1 1 0,1-1 1,0 0-1,-1 1 0,1-1 0,0 0 0,-1 1 0,1-1 1,0 1-1,0-1 0,-1 0 0,1 1 0,0-1 0,0 1 1,0-1-1,0 1 0,0-1 0,-1 1 0,1-1 0,0 1 1,0-1-1,0 1 0,0-1 0,0 1 0,1-1 0,-1 1 1,0-1-1,0 1 0,0-1 0,1 1 0,-1 1-20,0 249 79,-13-246 448,11-3-446,1-1-24,0 0 0,0 0 0,0 0 0,0 0 0,0 0 1,-1-1-1,1 1 0,0 0 0,0-1 0,-1 1 0,1-1 0,0 1 1,-1-1-1,1 0 0,-1 0 0,1 0 0,0 1 0,-1-1 0,1 0 1,-1-1-1,1 1 0,-2 0 0,-12 0-2235,15 0-4429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47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32 9412,'0'0'1462,"0"0"-1083,0 0-133,0 0-105,0 0 51,3-2 235,-2 1-301,-1 1 0,1-1 0,-1 1 0,1-1 0,-1 1 0,0-1 0,1 0 0,-1 1 0,1-1 0,-1 0 0,0 1 0,0-1 0,1 0 0,-1 0 0,0 1 0,0-1 0,0 0 0,0 0 0,0 1 0,0-1 0,0 0 0,0 0 0,0 1 0,0-1 0,0-1 0,-1 2-56,0-1 0,1 0-1,-1 0 1,0 1 0,1-1-1,-1 0 1,0 1 0,0-1-1,0 1 1,0-1 0,1 1-1,-1-1 1,0 1 0,0-1 0,0 1-1,0 0 1,0 0 0,0-1-1,0 1 1,0 0 0,0 0-1,0 0 1,0 0 0,-2 1-1,-14-2 273,-21 1-73,38 0-270,-1 0-1,0 0 0,0 0 1,1 0-1,-1 0 1,0 0-1,0 0 1,0 1-1,1-1 0,-1 0 1,0 0-1,1 1 1,-1-1-1,0 1 1,1-1-1,-1 1 1,0-1-1,1 1 0,-1-1 1,1 1-1,-1-1 1,1 1-1,-1 0 1,1-1-1,-1 1 0,1 0 1,0-1-1,-1 1 1,1 0-1,0 0 1,0-1-1,-1 1 0,1 1 1,0 16-137,-1-10 102,1 0-1,0 0 1,1 1-1,1 8 0,-2-15-9,1 0 0,-1 0 0,1 0 0,0 0 0,-1-1-1,1 1 1,0 0 0,0 0 0,0-1 0,0 1 0,1-1 0,-1 1-1,0-1 1,1 1 0,-1-1 0,1 0 0,-1 1 0,1-1-1,0 0 1,-1 0 0,1 0 0,3 0 0,-1 1-180,1-1 1,0 0-1,-1 0 1,1-1-1,0 1 1,0-1-1,0 0 1,0-1-1,0 1 1,-1-1-1,1 0 1,0 0-1,0 0 0,-1-1 1,1 0-1,-1 1 1,1-2-1,5-3 1,-3 2-26,-1-1-1,1 0 1,-1 0 0,0 0 0,-1-1-1,1 0 1,-1 0 0,0-1 0,-1 1 0,5-9-1,-6 10 303,-3 5 160,0 0 426,0 0 33,0 5-72,-1 8-495,-1 0-1,0 0 1,-8 23 0,6-22-77,1 0 0,0 0 0,0 0 0,0 16 0,6-3 6,-2-26-66,-1 0 0,1 0 0,0 1 0,-1-1 1,1 0-1,0 0 0,0 0 0,0 0 0,0-1 0,0 1 0,0 0 0,1 0 0,-1 0 0,0-1 0,0 1 0,0-1 0,1 1 0,-1-1 0,0 1 1,1-1-1,-1 0 0,0 0 0,1 0 0,-1 1 0,0-1 0,1 0 0,-1-1 0,0 1 0,1 0 0,-1 0 0,0-1 0,1 1 0,-1 0 0,0-1 0,1 0 1,-1 1-1,0-1 0,0 0 0,0 1 0,0-1 0,0 0 0,0 0 0,0 0 0,0 0 0,0 0 0,0 0 0,0 0 0,0 0 0,0-2 0,3-5 14,0 1 0,-1-1 0,0 0 0,-1 0 0,3-12 0,2-7 138,-4 14-241,1-5 2342,-1 16-1334,2 8-884,-3 9-17,-3-13 40,1 0 0,0 0-1,0 0 1,1 0 0,-1 1 0,0-1 0,1 0-1,-1 0 1,2 4 0,13 25 192,-4-18-136,-9-29 123,-3-10-99,0-33 28,1 56-113,0 0 0,1 0 0,-1 0 1,0 0-1,1 0 0,0 0 0,0 0 0,-1 0 0,2 1 0,-1-1 0,0 0 0,1 1 1,-1-1-1,3-2 0,-4 5-16,1-1 0,-1 1-1,1-1 1,-1 1 0,1-1 0,-1 1 0,0-1 0,1 1 0,-1-1 0,1 0 0,-1 1 0,0-1 0,0 1-1,0-1 1,1 0 0,-1 1 0,0-1 0,0 0 0,0 0 0,0 0-4,0 1-1,0 0 1,0-1 0,0 1-1,0 0 1,1-1 0,-1 1-1,0 0 1,0 0 0,0-1-1,0 1 1,0 0 0,1 0-1,-1-1 1,0 1 0,0 0-1,1 0 1,-1-1 0,0 1-1,0 0 1,1 0 0,-1 0-1,0 0 1,0 0 0,1-1-1,-1 1 1,0 0 0,1 0 0,-1 0-1,0 0 1,0 0 0,1 0-1,-1 0 1,0 0 0,1 0-1,-1 0 1,0 0 0,1 0-1,-1 0 1,0 0 0,1 0-1,-1 0 1,0 1 0,0-1-1,1 0 1,-1 0 0,1 0-1,5 0-220,38 4-301,-43-4 295,0 0 0,0 0 0,0 1 0,0-1 0,0 0 0,0 1 0,1-1 0,-1 1 0,0-1 0,0 1 0,0 0 0,-1-1 0,1 1 0,0 0 0,0 0 0,0 0 0,0 0 0,-1-1 0,1 1 0,0 0 0,-1 0-1,1 0 1,-1 1 0,1-1 0,-1 0 0,0 0 0,1 0 0,-1 0 0,0 0 0,1 3 0,-1 11-6463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3:55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1 214 15511,'0'0'310,"0"0"-393,17-3 14,59-12-121,-71 14 103,-1-1 0,0 0 0,0 0-1,0 0 1,0-1 0,-1 1 0,1-1 0,0 0 0,-1 0-1,0 0 1,0-1 0,0 1 0,0-1 0,0 1 0,-1-1-1,3-5 1,6-8-571,-9 14 575,3-1-107,-1-1-1,0 1 0,-1-1 1,1 0-1,-1 0 1,0 0-1,0-1 1,0 1-1,-1-1 0,0 0 1,0 1-1,-1-1 1,1 0-1,-1 0 1,0 0-1,-1 0 0,0-7 1,0 12 312,0 0 1,0 0 0,-1 0-1,1 0 1,0 0 0,-1 0-1,1 1 1,-1-1 0,1 0-1,-1 0 1,0 0 0,1 1-1,-1-1 1,0 0 0,1 0-1,-1 1 1,0-1-1,0 1 1,0-1 0,1 1-1,-1-1 1,0 1 0,0 0-1,0-1 1,0 1 0,0 0-1,0-1 1,0 1 0,0 0-1,0 0 1,0 0-1,0 0 1,0 0 0,0 0-1,0 0 1,0 1 0,0-1-1,0 0 1,-1 1 0,-1-1 11,-1 1-1,1 0 1,-1-1 0,1 1 0,0 0 0,-1 1 0,1-1 0,0 1 0,0-1-1,0 1 1,-4 3 0,-2 3 113,8-7-218,-1 1 0,0-1 0,1 1 1,-1-1-1,1 1 0,0-1 0,-1 1 0,1-1 0,0 1 0,0 0 0,0 0 1,0 0-1,0 0 0,0 0 0,1 0 0,-1 0 0,1 0 0,-1 3 1,-6 36 40,0-1-43,7-37-27,0-1-1,0 0 0,1 0 0,-1 1 0,1-1 0,-1 0 0,1 0 0,0 0 0,0 0 0,0 0 1,0 0-1,0 0 0,1 0 0,-1 0 0,0-1 0,4 4 0,-1-1-37,2-1 0,-1 1 1,0-1-1,1 0 0,-1 0 0,1-1 0,0 1 0,0-1 0,0-1 0,0 1 1,10 0-1,-9 0-585,1-2 0,0 1 0,0-1 0,0 0 1,0-1-1,0 1 0,15-5 0,-23 5 450,1 0 0,-1 0 0,1-1 0,-1 1 0,1 0-1,-1-1 1,0 1 0,1 0 0,-1-1 0,1 1 0,-1 0 0,1-1 0,-1 1 0,0-1-1,1 1 1,-1-1 0,0 1 0,0-1 0,1 1 0,-1-1 0,0 0 0,2-2-1120,10-11-4334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48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0 122 9348,'0'0'448,"0"0"-271,0 0 89,20 0 14,65 0 129,-76 0-346,1 0 0,-1 0 0,1-1 0,-1 0 0,0 0 0,1-1 0,-1-1 0,0 1 0,0-2 1,-1 1-1,1-1 0,-1 0 0,1-1 0,-1 0 0,0 0 0,13-13 0,-20 18 17,-1-1-1,1 0 0,-1 0 1,1 0-1,-1 1 0,1-1 1,-1 0-1,0 0 1,1 0-1,-1 0 0,0 0 1,0 0-1,1 0 0,-1 0 1,0 0-1,0 0 1,0 1-1,0-1 0,-1 0 1,1 0-1,0 0 0,0 0 1,0 0-1,-1 0 1,1 0-1,0 0 0,-1 0 1,0 0-1,-16-20 813,11 18-787,0 1 0,-1-1 0,1 1 1,-1 1-1,1-1 0,-1 1 1,0 0-1,1 0 0,-1 1 0,0 0 1,-10 1-1,2-1 6,14 0-109,1 0 1,-1 0 0,1 1 0,-1-1 0,0 0 0,1 0 0,-1 1 0,1-1-1,-1 0 1,1 1 0,-1-1 0,1 0 0,-1 1 0,1-1 0,-1 1-1,1-1 1,-1 1 0,1-1 0,0 1 0,-1-1 0,1 1 0,0-1 0,0 1-1,-1-1 1,1 2 0,-5 24-235,4-21 141,1 0-1,0 1 1,1-1-1,-1 0 0,1 0 1,0 1-1,0-1 0,3 6 1,2-2-209,-1-1 1,2 1 0,-1-1-1,1-1 1,1 0 0,-1 0-1,1 0 1,0-1 0,1 0-1,0 0 1,0-1 0,0 0-1,0-1 1,13 4 0,-12-6-240,0 0 0,0-1 1,0 0-1,1-1 0,10-1 1,-18 1 505,-1-1 0,1 1 0,0-1 0,-1 1 0,1-1 0,-1 0 0,1 0 0,-1 0 0,1 0 0,-1-1 0,0 1 0,0-1 0,1 1 0,-1-1 0,0 0 0,0 0 0,-1 0 0,1 0 0,0 0 0,2-5 0,5-9 163,-6 11 109,0 0 1,-1 0-1,1-1 1,-1 1 0,0-1-1,0 1 1,-1-1-1,0 0 1,0 1-1,0-1 1,0-8-1,-1 4 556,0 10-698,0-1 0,0 0 0,0 1 0,1-1 0,-1 0 0,0 1 0,0-1 0,0 0 0,0 0 0,0 1 0,-1-1 0,1 0 0,0 1 0,0-1 0,0 0 0,-1 1 0,1-1-1,0 0 1,-1 1 0,1-1 0,0 1 0,-1-1 0,1 0 0,-1 1 0,0-2 0,-37-1 2497,35 3-2549,3 0-157,0 0-326,1 0 390,0 0-1,0-1 1,0 1-1,0 0 1,0 0-1,0 0 1,0 0-1,0 0 1,0 0-1,0 0 1,0 0-1,0 0 1,0 0-1,-1 0 1,1 0-1,0 1 1,0-1-1,0 0 1,0 1-1,0-1 1,0 1-1,0-1 1,-1 1-1,1 0 1,0-1-1,0 1 1,-1 0-1,1-1 1,0 1-1,-1 0 1,1 0-1,-1 0 1,1-1-1,-1 1 1,1 0-1,-1 0 0,0 0 1,1 0-1,-1 0 1,0 0-1,1 1 1,-1 5 37,1 1-1,-1 0 1,0-1 0,-1 14 0,-1 0 168,2-14-74,0 0 0,1-1 0,-1 1 0,2 0 0,-1-1 0,0 1 1,1-1-1,5 12 0,-6-16-240,1 1 0,-1-1 1,1 0-1,0 1 0,0-1 1,0 0-1,0 0 0,0 0 0,0 0 1,1-1-1,-1 1 0,0-1 1,1 1-1,-1-1 0,1 0 0,0 0 1,0 0-1,-1 0 0,1 0 1,0-1-1,0 1 0,0-1 1,-1 0-1,6 0 0,20 0-10317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52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11845,'2'25'-528,"2"3"512,1 24 260,-1 56 0,-4 112 74,0 1377 2918,-31-1134-1554,4-148-1070,14-106-474,-7 215 610,5-77-321,15-277-358,12 358-18,-8-123-391,-5-239-5499,1-94-1770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53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89 9092,'0'0'2300,"0"0"-297,0 0-218,0 0-413,-15-7-404,-51-23-2,60 28-948,0 0 1,0 0 0,0 1-1,-1 0 1,1 0 0,0 1 0,0-1-1,-1 1 1,1 1 0,0-1-1,-1 1 1,1 0 0,0 1-1,0-1 1,0 1 0,0 0-1,0 1 1,0-1 0,1 1-1,-1 0 1,-8 8 0,12-10-22,0 1 1,0 0 0,1 0 0,-1 0 0,1 0-1,-1 0 1,1 0 0,0 0 0,0 0-1,0 1 1,0-1 0,0 0 0,1 1 0,-1-1-1,1 1 1,-1-1 0,1 5 0,1 49-286,0-34 66,-1-21 190,0 0 1,0 1-1,0-1 0,0 0 0,0 1 1,0-1-1,1 0 0,-1 0 0,1 1 0,-1-1 1,1 0-1,-1 0 0,1 0 0,0 1 1,-1-1-1,1 0 0,0 0 0,0 0 1,0 0-1,0 0 0,0-1 0,0 1 1,1 1-1,31 9-1017,-19-8 678,-10-2 229,0 0 1,0 0-1,0-1 0,0 1 1,1-1-1,-1 0 1,0 0-1,0-1 1,1 1-1,-1-1 1,0 0-1,0 0 0,0 0 1,0-1-1,0 0 1,0 1-1,-1-1 1,1 0-1,0-1 0,-1 1 1,1-1-1,-1 0 1,0 1-1,0-1 1,0-1-1,-1 1 0,1 0 1,-1-1-1,1 1 1,-1-1-1,3-6 1,-3-15 309,-2 22-139,0 0 257,0 3 450,0 0 200,0 0-290,0 3-849,1-1 197,-1 0 0,1 1 0,-1-1 0,1 0 0,0 0 0,0 1 1,0-1-1,0 0 0,0 0 0,0 0 0,1 0 0,-1 0 0,1 0 0,-1-1 0,1 1 0,0 0 0,3 1 0,41 29-397,-37-27 182,-1 0-355,0 0 0,0 0 0,1 0 0,0-1 0,0-1 0,0 1 0,0-1 0,1-1 0,-1 0 0,17 2 0,2-4-1768,-16 1 1523,-1-1 0,1-1-1,12-1 1,-20 1 770,0 0-1,0 0 1,0-1 0,0 1-1,0-1 1,-1 0 0,1 0-1,-1 0 1,1 0 0,-1-1-1,0 1 1,4-5 0,8-11 756,-1-2 1,-1 0 0,-1 0-1,0-1 1,-2-1 0,0 0-1,7-27 1,-16 47-459,0 0 1,0 0-1,-1-1 1,1 1-1,-1 0 1,1 0-1,-1-1 1,0 1-1,0 0 1,0 0-1,0-1 1,0 1-1,0 0 1,-2-4-1,2 6-135,0-1-1,-1 0 0,1 1 0,-1-1 0,1 0 0,-1 1 0,1-1 0,-1 1 0,0-1 0,1 1 0,-1-1 0,0 1 1,1 0-1,-1-1 0,0 1 0,0 0 0,1-1 0,-1 1 0,0 0 0,0 0 0,1 0 0,-1-1 0,0 1 1,0 0-1,0 0 0,-1 1 0,-3-1 47,1 1 1,-1 1 0,1-1 0,0 1-1,-1 0 1,1 0 0,0 0-1,0 0 1,0 1 0,0-1-1,0 1 1,-5 6 0,4-2-177,0 0-1,0 1 1,1 0 0,0 0 0,0 0 0,1 1 0,0-1 0,0 1 0,1-1 0,1 1 0,-1 0-1,1 0 1,0 16 0,1-23-87,0 0 0,0 1 0,0-1 0,1 0 0,-1 0 0,0 0 0,1 0 0,-1 0 0,1 0 0,0 0 0,0-1 0,0 1 0,0 0 0,0 0 0,0 0 0,0-1 0,0 1 0,1-1 0,-1 1 0,1-1 0,-1 1-1,1-1 1,2 2 0,-2-3-231,0 1 0,-1-1-1,1 1 1,0-1 0,0 1 0,0-1-1,0 0 1,0 0 0,0 0-1,0 0 1,0 0 0,-1-1-1,1 1 1,0-1 0,0 1-1,0-1 1,0 1 0,2-3-1,11-8-5452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54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3 5779,'0'0'965,"0"0"65,0 0-5,0 0 63,0 0-568,2-2-282,-2 2-234,0 0 0,0 1 0,0-1 0,0 0 0,0 0 0,0 1 0,0-1 0,0 0 0,0 1 0,0-1 0,0 0 0,0 0 0,0 1-1,0-1 1,0 0 0,1 0 0,-1 1 0,0-1 0,0 0 0,0 0 0,0 0 0,1 1 0,-1-1 0,0 0 0,0 0 0,0 0 0,1 0 0,-1 1 0,0-1 0,0 0 0,0 0 0,1 0 0,-1 0 0,0 0 0,0 0 0,1 0 0,-1 1 0,0-1 0,0 0 0,1 0 0,-1 0 0,0 0 0,1 0 0,-1 0 0,0 0 0,0-1 0,1 1 0,-1 0 0,0 0-1,0 0 1,1 0 0,-1 0 0,0 0 0,0 0 0,1 0 0,-1-1 0,0 1 0,0 0 0,0 0 0,1 0 0,-1-1 0,0 1 0,0 0 0,0 0 0,0 0 0,0-1 0,1 1 0,-1 0 0,0-1 0,-4 36 270,-15 29 65,8-29 133,-12 69 0,20-66-199,2 45 0,2-39-232,-1-40-44,0-1-1,0 1 1,0-1-1,0 0 0,0 1 1,1-1-1,0 1 1,-1-1-1,1 0 1,1 1-1,-1-1 0,0 0 1,1 0-1,0 0 1,-1 0-1,5 5 1,-3-6-263,0 0 0,0-1 0,0 1 0,0 0 0,1-1 0,-1 0 0,0 0 0,1 0 0,-1 0 0,1 0 0,-1-1 0,1 1 0,-1-1 0,1 0 0,4 0 0,7 0-3027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54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154 316 6883,'0'0'929,"0"0"151,0 0 6,0 0 389,0 0-149,-20-7-549,2 0-679,0 0 1,-28-5 0,44 12-97,1 0 1,-1 0-1,1 0 1,-1 0-1,1 0 1,0 0-1,-1 0 1,1 1 0,0-1-1,-1 1 1,1-1-1,0 1 1,-1-1-1,1 1 1,0 0-1,0 0 1,0-1-1,-1 1 1,1 0-1,0 0 1,0 0 0,0 0-1,1 0 1,-1 0-1,0 1 1,0-1-1,-1 2 1,-8 33 11,9-31-14,-1 15-33,0 1 0,1-1-1,3 30 1,-1-13-18,-1-36 37,-1 1-1,1-1 1,0 1 0,0-1 0,0 1-1,0-1 1,1 1 0,-1-1 0,0 1-1,1-1 1,-1 0 0,1 1 0,-1-1-1,1 0 1,0 1 0,-1-1 0,1 0-1,0 0 1,0 1 0,0-1 0,0 0-1,0 0 1,2 1 0,-1-1-62,-1-1 0,1 1 1,0-1-1,-1 0 0,1 0 0,0 0 0,-1 0 1,1 0-1,0 0 0,-1 0 0,1 0 0,0-1 1,-1 1-1,1-1 0,-1 1 0,1-1 0,1-1 1,5-1-204,-1-2 0,0 1 0,0-1 1,-1 0-1,1 0 0,10-12 0,-8 4 31,0 0 0,-1 0 0,-1-1 0,0 0-1,7-22 1,21-82-444,-19 62 483,-7 24 210,10-56 1,-14 11 3311,-5 74-1819,0 3-51,0 0-549,-36 223-158,29-160-506,4-23-161,3 51 1,0-44-201,0-46-53,0 0-1,0 1 1,0-1 0,0 0 0,0 0 0,0 0-1,0 0 1,0 1 0,1-1 0,-1 0 0,0 0-1,1 0 1,-1 0 0,1 0 0,-1 0-1,1 0 1,-1 0 0,1 0 0,0 0 0,0 0-1,-1 0 1,1 0 0,0-1 0,0 1-1,0 0 1,0-1 0,0 1 0,0 0 0,0-1-1,0 1 1,0-1 0,0 0 0,0 1-1,0-1 1,0 0 0,1 1 0,-1-1 0,0 0-1,2 0 1,0-3-3556,-3-8-977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54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5266,'0'0'3159,"0"0"-331,0 0-576,0 0-779,0 0-820,0 0-522,0 2-150,0 10 32,0-6 11,-1 0 0,2 1 1,-1-1-1,1 0 0,-1 1 1,2-1-1,-1 0 0,1 0 1,0 0-1,3 7 0,-2 4-10,-3-16-15,0-1 0,0 1 1,0-1-1,0 0 0,0 1 1,0-1-1,-1 1 0,1-1 1,1 1-1,-1-1 0,0 0 0,0 1 1,0-1-1,0 1 0,0-1 1,0 0-1,0 1 0,0-1 1,1 1-1,-1-1 0,0 0 0,0 1 1,1-1-1,-1 0 0,0 1 1,0-1-1,1 0 0,-1 0 1,0 1-1,1-1 0,-1 0 0,0 0 1,1 1-1,-1-1 0,1 0 1,-1 0-1,0 0 0,1 0 1,-1 0-1,1 0 0,-1 1 0,0-1 1,1 0-1,-1 0 0,1 0 1,2 0-235,-3-11 168,1 1 1,1 0-1,-1 1 1,5-12-1,1-11 112,-3 20-58,-1 1 1,2-1-1,-1 1 1,1 0 0,1 0-1,0 1 1,1 0-1,12-15 1,-18 24-109,0 1 0,0-1 0,0 0 1,1 1-1,-1-1 0,0 1 0,1 0 0,-1-1 1,0 1-1,1 0 0,-1 0 0,1 0 0,-1 0 1,0 0-1,1 0 0,1 0 0,0 0-707,0 0-2181,-3 0-1092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55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49 5186,'0'0'6369,"0"0"-5179,17 0-1204,85 0 105,-101 0-80,-1 0 0,1 0 0,0 0 0,-1 0 0,1-1 1,0 1-1,-1 0 0,1 0 0,-1 0 0,1 0 0,0-1 0,-1 1 0,1 0 0,-1-1 1,1 1-1,-1 0 0,1-1 0,-1 1 0,1-1 0,-1 1 0,1 0 0,-1-1 0,1 1 1,-1-1-1,0 0 0,1 1 0,-1-1 0,0 1 0,0-1 0,1 1 0,-1-1 1,0 0-1,0 1 0,0-1 0,0 0 0,0 1 0,0-1 0,0 0 0,0 1 0,0-1 1,0 1-1,0-2 0,0 1 18,-1 0 0,1-1 1,0 1-1,-1 0 0,1 0 1,-1 0-1,1-1 0,-1 1 1,0 0-1,1 0 0,-1 0 1,0 0-1,0 0 0,0 0 1,0 0-1,1 0 0,-2 1 1,1-1-1,0 0 0,0 1 1,0-1-1,-1 0 0,-5-1 48,0 0 0,0 1 0,0 0-1,0 0 1,0 1 0,0 0 0,0 0-1,-9 2 1,13-2-58,-1 1 1,1-1-1,0 1 0,0 0 0,0 0 1,-1 0-1,1 0 0,0 0 0,0 1 1,0 0-1,1-1 0,-1 1 0,0 0 1,1 0-1,-1 1 0,1-1 0,0 0 1,-4 6-1,4-4-26,1 0-1,0 1 1,0 0 0,1-1 0,-1 1-1,1-1 1,0 1 0,0 0 0,1-1 0,0 6-1,0 10-40,-1-17 43,0-1 1,0 1-1,0 0 1,0 0 0,0-1-1,1 1 1,-1 0-1,1-1 1,0 1-1,0 0 1,0-1-1,0 1 1,0-1 0,0 1-1,1-1 1,-1 0-1,1 0 1,-1 1-1,1-1 1,0 0-1,0 0 1,0-1 0,0 1-1,1 0 1,-1-1-1,0 1 1,1-1-1,-1 0 1,1 0-1,-1 0 1,1 0 0,-1 0-1,1 0 1,0-1-1,5 1 1,27 2-2003,-28-3-210,-4 0-4028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55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15 8532,'0'0'1142,"0"0"-345,0 0 385,0 0-219,0 0-272,-15-2-125,-51-8-144,64 9-401,0 0 0,-1 1 1,1 0-1,0-1 1,-1 1-1,1 0 1,0 0-1,-1 0 1,1 1-1,0-1 0,-1 0 1,1 1-1,0 0 1,-1-1-1,1 1 1,0 0-1,0 0 1,0 0-1,0 1 0,0-1 1,0 0-1,0 1 1,0-1-1,1 1 1,-1 0-1,0 0 1,1-1-1,0 1 0,-1 0 1,1 0-1,0 0 1,-1 4-1,0 2-43,0 0-1,1 0 1,0 1-1,0-1 1,1 1-1,0-1 1,1 9-1,0 6-70,0-15 97,0 1-1,0-1 0,0 0 0,1 1 1,0-1-1,1 0 0,0 0 0,0 0 1,1-1-1,0 1 0,0-1 0,1 0 1,7 9-1,-6-8 13,-5-7-6,0 0 0,0 1 0,0-1 0,-1 0 0,1 1 0,0-1 0,-1 1 0,1-1 0,0 0 0,-1 1 1,0-1-1,1 1 0,-1 0 0,0-1 0,0 1 0,0-1 0,0 3 0,0-4-11,0 1-1,0-1 1,0 1-1,0-1 0,0 1 1,0-1-1,0 0 1,0 1-1,0-1 1,0 1-1,-1-1 1,1 1-1,0-1 1,0 0-1,0 1 1,-1-1-1,1 0 0,0 1 1,0-1-1,-1 0 1,1 1-1,0-1 1,-1 0-1,1 1 1,-1-1-1,-2 1-82,1 0 1,-1-1-1,0 1 0,1-1 1,-1 1-1,0-1 0,0 0 1,1 0-1,-1-1 0,0 1 1,0 0-1,1-1 0,-4 0 1,4 0-17,1 1 0,0 0 0,-1-1 0,1 1 0,0-1 1,-1 1-1,1-1 0,0 0 0,0 0 0,-1 1 0,1-1 0,0 0 1,0 0-1,0 0 0,0 0 0,0 0 0,0 0 0,1-1 1,-1 1-1,0 0 0,0 0 0,1-1 0,-1 1 0,1 0 1,-1-1-1,1 1 0,-1-3 0,1-9-2632,0 11-2508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55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5539,'0'0'2161,"0"0"-289,0 0 1266,0 0-1393,0 0-1633,0 0-112,-60 29 0,75 2 16,0 13 80,0-13-32,0-2 16,-15-14-80,0 1 0,0 13 48,-30-14-48,15-15-1697,0 0-4258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56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406 1 4818,'0'0'1137,"0"0"-417,0 0 345,0 0 359,0 0-314,12 0-320,-9 3 5175,-3 384-6090,16-113 205,-16-255-80,0 113 75,-18 137-1,-29 20 350,-10 78-133,25 30-157,-25 274 20,25-452-124,3-33 26,-16 403 42,30-405-83,3-70 26,11-86-28,-15 127 145,4 2-38,6-60-82,-6 127 23,10-179-34,-7 49 0,2-29-22,4-32-5,-22 317 40,25-282 228,0 12-3818,0-108-2911,0-14 60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3:56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29 6627,'0'0'4074,"0"0"-1390,0 0-1153,0 0-394,0 0-220,-5-5-87,-14-14-387,14 14 3,6 26-424,1-1 0,2 0 0,-1 1 0,2-1 1,1-1-1,1 1 0,0-1 0,17 31 1,-22-45-37,0 0 0,0 0 0,0 0 0,0 0 0,-1 0 0,0 0 0,0 0 0,0 0 0,-1 1 0,0-1 0,0 9 0,-1-12 8,1 0 0,-1 1 0,1-1 0,-1 0 1,0 1-1,0-1 0,0 0 0,0 0 0,0 0 1,0 0-1,-1 0 0,1 0 0,-1 0 0,1-1 1,-1 1-1,0 0 0,0-1 0,0 1 0,1-1 1,-1 0-1,-1 0 0,1 0 0,0 0 0,0 0 1,0 0-1,0 0 0,-1-1 0,-2 1 0,4 0 7,-27 5-17,1-2 1,-47 3 0,87-22-3725,5-3 741,9-9-1950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57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13766,'0'0'1710,"0"0"-968,0 0-681,0 21 25,0 140 159,0-136-259,1-11-21,-1 1 1,0-1-1,-1 0 1,-1 1-1,0-1 1,-1 0-1,-8 26 0,2-28-269,7-10-291,2-4 91,0-116-3768,0 1 3360,0 108 952,0-1-1,1 1 0,0 0 0,0 0 0,5-17 0,-5 24-32,0 0-1,0 0 1,-1 0-1,1 0 0,1 0 1,-1 0-1,0 0 1,0 1-1,1-1 1,-1 0-1,1 1 1,-1-1-1,1 1 0,0 0 1,-1-1-1,1 1 1,0 0-1,0 0 1,0 0-1,0 0 0,0 1 1,0-1-1,0 0 1,0 1-1,0-1 1,1 1-1,-1 0 1,3 0-1,7-1-4,-3 1 32,0 0-1,0 0 1,0 1-1,16 2 1,-24-2-19,0-1 1,0 0-1,0 0 1,0 1-1,0-1 1,0 1-1,0-1 0,0 1 1,0-1-1,0 1 1,0-1-1,0 1 1,0 0-1,0 0 1,-1-1-1,1 1 1,0 0-1,-1 0 1,1 0-1,0 0 1,-1 0-1,1 0 1,-1 0-1,1 0 1,-1 0-1,0 0 0,0 0 1,1 0-1,-1 0 1,0 0-1,0 0 1,0 1-1,0-1 1,0 0-1,0 0 1,0 0-1,-1 0 1,1 0-1,0 0 1,0 0-1,-1 0 1,1 0-1,-1 0 1,1 0-1,-1 0 0,0 0 1,-1 2-1,-1-1 155,0 1 0,0-1-1,-1 0 1,1 0-1,-1 0 1,0 0 0,1-1-1,-1 1 1,0-1 0,0 0-1,0 0 1,-7 0-1,-5 3 228,10-2-170,1-1 0,0 0 0,-1-1-1,1 1 1,0-1 0,-1 0 0,-6-1 0,1 0-250,8 1-1222,3 0-2555,0 0-1941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58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12214,'0'0'1358,"0"0"-643,0 0 42,0 0-271,0 0-369,3 10-58,-3-7-146,4 10-264,-1 1 1,-1 0 0,1 18-1,-3-35 339,0-1-1,0 0 1,1 0-1,-1 0 1,1 1 0,0-1-1,0 0 1,0 1-1,0-1 1,3-4-1,28-29 346,-29 33-313,-1 1-21,1 1-1,-1-1 0,0 1 1,1-1-1,-1 1 0,1 0 1,0 0-1,0 0 0,0 1 1,0-1-1,0 1 0,0-1 1,0 1-1,0 0 0,1 0 1,-1 1-1,0-1 0,1 0 1,-1 1-1,0 0 0,1 0 1,-1 0-1,6 1 0,-1-1-227,2 0-197,3 0-3195,-1 0-1118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59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9909,'0'0'1840,"0"0"-1840,0 0 0,-15 120 64,0-89-16,15-2-96,0-14-48,0 0-1472,0-15-769,0 0-2033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5:59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8948,'0'0'1569,"0"0"-1569,0 0-4482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6:00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9172,'0'0'2353,"0"0"-480,0 0-384,0 0-577,0 0-800,0 0-112,-30 29 112,30 2-112,0-17 0,0 16-16,15-14 64,16 13-128,-31-29-2417,15 0-2113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6:00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0 122 9909,'0'0'272,"0"0"-219,16 2-133,46 8 51,-60-9 33,0-1 0,0 1 0,0-1 0,0 0 0,-1 0 0,1 0 0,0 0 0,0 0 0,0 0 0,0 0 0,-1-1 0,1 1 0,0-1 0,0 1 0,0-1 0,-1 0 0,1 0 1,0 0-1,-1 0 0,1 0 0,-1 0 0,1 0 0,-1 0 0,0 0 0,1-1 0,-1 1 0,0-1 0,0 1 0,0-1 0,0 1 0,0-1 0,0 0 0,-1 1 0,2-3 0,-1-3 46,1 0 0,-1 0-1,-1 0 1,1 0-1,-1 0 1,-1-11 0,0 6 40,1 10-10,0 1 0,0 0 0,0-1 1,0 1-1,0 0 0,0-1 1,-1 1-1,1 0 0,-1 0 0,1-1 1,-1 1-1,1 0 0,-1 0 1,1 0-1,-1-1 0,0 1 0,0 0 1,0 0-1,0 0 0,0 1 1,0-1-1,0 0 0,0 0 0,0 0 1,0 1-1,0-1 0,0 0 0,0 1 1,-1-1-1,1 1 0,0 0 1,0-1-1,-1 1 0,1 0 0,0 0 1,-1 0-1,1 0 0,0 0 1,-1 0-1,1 0 0,0 0 0,-1 0 1,1 1-1,0-1 0,0 0 1,-1 1-1,1-1 0,0 1 0,0 0 1,0-1-1,0 1 0,0 0 1,-1 0-1,1-1 0,1 1 0,-1 0 1,0 0-1,0 0 0,0 0 1,0 1-1,1-1 0,-1 0 0,0 0 1,0 2-1,-13 23 9,7-14-76,0 0 0,1 1 0,0 0-1,1 0 1,0 1 0,-3 15 0,5 4 149,3 43 0,1-39-94,-2-34-62,1 1-1,1-1 1,-1 1 0,0-1-1,1 1 1,0-1 0,0 1 0,0-1-1,0 0 1,0 1 0,1-1-1,0 0 1,-1 0 0,1 0 0,0 0-1,0 0 1,1-1 0,-1 1-1,1-1 1,-1 1 0,1-1-1,4 3 1,-1-2-6,0 0 1,0 0-1,0-1 0,0 0 0,1 0 0,-1-1 1,1 1-1,-1-2 0,1 1 0,10-1 0,28 0-3231,-42 0-3169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6:11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32,'0'0'64,"0"0"-48,0 0-16,0 0 32,0 0-32,0 0-96,0 0 48,0 0 48,0 0 0,-30 16 0,30-16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6:12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74 150 3522,'51'0'29,"-41"0"-149,-43 0 2903,23 0-2602,-81 0 14071,124-11-14263,20 8 37,-6 1 41,-16-2-15,-5 0 167,37-1-1,25 1 139,149-27 1,-156 18-366,-51 8 49,43-14 0,-53 15 54,8 5-91,-28-1-4,1 1-1,-1-1 1,1 0-1,-1 0 1,1 0-1,-1 0 1,1 0-1,-1 0 1,1 0-1,-1 0 1,1 0 0,-1 0-1,1-1 1,-1 1-1,1 0 1,-1 0-1,0 0 1,1 0-1,-1-1 1,1 1-1,-1 0 1,1-1-1,-1 1 1,0 0 0,1-1-1,-1 1 1,0 0-1,1-1 1,-1 1-1,0-1 1,0 1-1,1 0 1,-1-1-1,0 1 1,0-1-1,0 1 1,1-1-1,-1 1 1,0-1 0,0 1-1,0-1 1,0 1-1,0-1 1,0 1-1,0-2 1,0 0-144,0 2-240,0 0-361,0 0-426,0 0-883,0 0-1105,0-7-4275,0-14 2276,0 18 3322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6:12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15 8244,'0'0'2918,"0"0"-314,0 0-723,0 0-651,-2-2-595,1 1-634,1 1-1,0 0 1,-1 0-1,1 0 1,0 0-1,0-1 1,-1 1 0,1 0-1,0 0 1,0-1-1,0 1 1,-1 0-1,1 0 1,0-1-1,0 1 1,0 0 0,0 0-1,0-1 1,-1 1-1,1 0 1,0-1-1,0 1 1,0 0 0,0-1-1,0 1 1,0 0-1,0-1 1,0 1-1,0 0 1,0-1-1,0 1 1,0 0 0,0-1-1,1 1 1,-1 0-1,0 0 1,0-1-1,0 1 1,0 0 0,1-1-1,-1 1 1,1 0-6,0 0 0,0-1 0,0 1 1,0 0-1,0 0 0,0 0 1,0 0-1,0 0 0,1 1 0,-1-1 1,0 0-1,0 0 0,0 1 1,0-1-1,0 1 0,0-1 0,1 2 1,11 5 35,-1 0-1,0 1 1,-1 1 0,0 0 0,0 0 0,-1 1 0,0 1 0,0-1 0,-1 2-1,-1-1 1,0 1 0,-1 0 0,9 19 0,-15-28-23,0 0 0,0 0 0,-1 1 0,1-1 0,-1 0 0,1 0 0,-1 0 0,0 1 0,0-1 0,-1 5 0,-1 17 205,2-22-149,0-1 0,0 1 0,-1 0 0,1-1 0,-1 1 0,1 0 0,-1-1 0,0 1-1,0-1 1,0 0 0,-1 1 0,1-1 0,-1 0 0,1 0 0,-4 4 0,0-1 71,0-1 0,0 0 0,0 0 1,0-1-1,-1 1 0,-6 2 0,-60 27 1079,59-27-1064,12-5-118,0 0 1,-1-1 0,1 1-1,0 0 1,-1-1-1,1 1 1,-1-1 0,1 1-1,-1-1 1,1 0-1,-1 0 1,-1 1 0,2-1-22,1-1 0,-1 2 0,0-1 0,1 0 0,-1 0 0,0 0 0,0 0 0,1 0 0,-1 0 0,0 1 0,1-1 0,-1 0 0,0 1 0,1-1 0,-1 0 0,1 1 0,-1-1 0,1 1 0,-1-1 0,1 1 0,-1-1 0,1 1 0,-1-1 0,0 2 0,1-2-7,0 1 1,-1-1-1,1 1 0,0-1 0,-1 1 0,1-1 0,0 0 0,-1 1 0,1-1 1,-1 1-1,1-1 0,-1 0 0,1 0 0,-1 1 0,1-1 0,-1 0 0,1 0 1,-1 0-1,1 1 0,-1-1 0,1 0 0,-1 0 0,0 0 0,0 0 1,-1 0 32,2 0 22,0 0-73,0 0 49,0 0-86,0 0-122,0 0-169,0 11-2395,-3-8-6550,-9-3-464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6:25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0 120 1040,'0'0'12278,"0"0"-8708,0 0-2751,0 0-555,28-5-285,199-22 111,-123 15-69,58-4-1096,-156 16 568,0 0-1,0-1 0,0 1 1,0-1-1,0-1 0,0 1 0,6-3 1,-11 3 135,1 1 1,-1-1 0,1 0-1,-1 1 1,0-1-1,1 0 1,-1 0 0,0 0-1,1 0 1,-1-1-1,0 1 1,0 0 0,0 0-1,0-1 1,0 1 0,0-1-1,-1 1 1,1 0-1,0-1 1,-1 0 0,1 1-1,-1-1 1,1 1-1,-1-1 1,0 0 0,0-1-1,0-13-2525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3:56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0 14663,'0'0'1216,"0"0"-5,0 0-58,0 0-286,0 5-589,0 244 300,0-239-798,0 0 0,-1 0 0,0 1-1,-1-1 1,0 0 0,0-1-1,-1 1 1,0 0 0,-1-1 0,0 1-1,-1-1 1,0 0 0,-8 12-1,10-20 34,0 0-1,0 0 1,0 0-1,1 0 0,-1-1 1,0 1-1,0-1 1,0 0-1,0 1 0,0-1 1,0-1-1,0 1 1,0 0-1,0-1 0,0 1 1,1-1-1,-1 0 1,-5-2-1,2-1 383,1 0-1,-1 0 1,1-1-1,-8-7 1,-12-12 764,15 18-485,8 4-306,0 1 1,0 0-1,0-1 1,0 1-1,1-1 1,-1 1-1,1-1 1,-1 0-1,1 0 1,-1 0-1,1 0 1,0 0-1,-1-3 1,-2 1 337,4 4-475,-1-1 0,0 1 0,1-1 0,-1 1 0,1-1 0,-1 1 1,1-1-1,-1 0 0,1 1 0,0-1 0,-1 1 0,1-1 0,0 0 0,-1 1 0,1-1 0,0 0 0,0 0 0,0 1 0,0-1 0,-1 0 0,1 1 0,0-1 0,0 0 0,0 0 0,0 1 0,1-1 0,-1 0 0,0 0 0,0 1 0,0-1 0,1 0 0,-1 1 0,0-1 0,1 0 0,-1 1 0,1-2 0,3-1-30,-1 0-1,1 1 1,0-1 0,0 1-1,0 0 1,0 0 0,1 0-1,-1 1 1,1-1 0,7-1-1,51-3 12,-32 4-10,7-4-40,-25 4-1137,1 0-1,25-1 1,-8 3-5431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6:26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6515,'0'0'3895,"0"0"-984,0 0-1222,0 0-1460,7 3-256,6 1 39,0 0 31,-1 0 0,1 1 0,-1 0-1,-1 1 1,1 0 0,-1 1 0,17 13 0,-11-2 15,-1 2 0,-1-1 0,14 24 0,-27-41-30,-1 0 0,1 1-1,-1-1 1,1 1-1,-1-1 1,0 1 0,0 0-1,0 0 1,0-1 0,0 1-1,-1 0 1,1 0 0,-1 0-1,0 0 1,0 0 0,0-1-1,0 1 1,-1 0 0,1 0-1,-1 0 1,1 0 0,-1-1-1,0 1 1,0 0-1,0 0 1,-1-1 0,1 1-1,-1-1 1,1 1 0,-1-1-1,0 0 1,-2 3 0,-8 2 154,0 0 0,0-1 0,-1 0 0,-14 4 1,6-1-35,12-6-26,1 0 0,-1 0 0,0-1 0,0 0 1,1 0-1,-14 0 0,-11-2-5923,48 0-1886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6:29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3698,'0'0'3921,"0"0"-1626,0 0-486,0 0 16,0 0-297,0 0-677,0 0-774,1 0-1,0 0 1,0 0-1,-1-1 1,1 1-1,0 0 1,-1 0-1,1 0 1,0 1-1,0-1 1,-1 0-1,1 0 1,0 0-1,-1 0 0,1 1 1,0-1-1,-1 0 1,1 1-1,0-1 1,0 1-1,-2 29-30,-1 0-1,-8 41 0,8-55-64,0 0-1,1 1 0,1-1 1,1 17-1,1 4-322,-2-34 228,0-1 1,0 0-1,0 0 0,1 0 1,-1 1-1,1-1 0,0 0 0,-1 0 1,1 0-1,2 3 0,5 0-2965,-8-5-325,0-5-1107,0-19 199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6:30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0 151 9412,'0'0'1281,"0"0"-1185,0 0 96,0 0-240,0 0 48,76-105 0,-32 75-48,-14 14 48,1 16-48,-1 0-16,-15 0-240,0 16 176,1 14 80,-1-1 48,-15 18-865,13-3-2736,-13-13-513,0-31 2401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6:41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0 120 12758,'0'0'843,"0"0"-851,23 0 29,73 0 27,-87 0-27,0 0 0,-1-1-1,1 0 1,0 0 0,16-5-1,-20 4 21,-1 1-1,1 0 0,0 0 0,0 0 1,9 1-1,119 0 1232,-128-1-1185,0 1 0,0-1 0,0 1 0,0-1 0,0-1 0,6-1 0,-7 1-58,1 1 1,-1-1 0,0 1-1,1 1 1,-1-1 0,7 0 0,319 1 1699,-226-13-486,-91 12-1140,0 0 0,0 0 1,14-5-1,27-1 84,-7 5-178,-31 1 1,0 1 1,-1 0-1,1 0 1,26 6-1,-22-2 0,0 0-1,0-2 0,40 1 1,-11-2 9,-25 0 61,0-1 0,44-5 0,-28-1 35,0 2 1,49 1-1,71 3 219,-151 0-301,-1 0 1,0-1-1,1-1 0,13-3 1,-14 3-15,0 0 1,0 1-1,0 0 0,14 0 1,32-6 90,-41 4-71,-1 1 0,1 0 1,12 0-1,-14 2-25,0-2 1,-1 0-1,1 0 1,-1-1 0,11-3-1,-13 3-104,1 0-1,-1 1 0,1 0 1,15-2-1,-19 7-2273,-5 8-3166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6:46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10693,'0'0'1974,"0"0"-1355,0 0-475,0 0-21,0 0 274,0 0-7,5 0-185,693 0 5485,359 0-4809,-953 13-907,-89-12 37,0 0 1,-1 0 0,1 2 0,17 4-1,27-2-5,198 50 538,-246-53-536,0-1-1,0 0 1,21-2-1,-8 0 80,-22 1-85,-1 1-1,1-1 0,-1 0 0,1 0 0,-1 1 0,1-1 1,-1 1-1,1-1 0,-1 1 0,1 0 0,-1-1 1,1 1-1,1 1 0,4 3-10,9-2-68,-12-3-53,9 0-2603,0 0-3552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8:45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10 13046,'0'0'1782,"0"0"-619,0 0-389,0 0 48,-17-2 240,-58-6-444,71 8-592,0 0 0,0 1 0,0-1 0,0 1 0,0 0 0,0 0-1,0 0 1,0 0 0,0 1 0,0 0 0,1-1 0,-1 1-1,1 1 1,-1-1 0,1 1 0,-3 2 0,-1 2-31,1 0 0,0 1 0,1-1 0,-9 16 0,2-3 28,10-16-37,0 0-1,0 0 1,0 0 0,0 0 0,1 0-1,0 0 1,0 1 0,0-1-1,0 0 1,0 1 0,1-1 0,0 0-1,0 1 1,0-1 0,1 1-1,0 5 1,0-7-63,0-1 1,0 1-1,0-1 0,0 0 1,0 0-1,0 1 0,0-1 1,1 0-1,-1 0 0,1 0 1,-1 0-1,1-1 0,0 1 1,0 0-1,0-1 0,0 1 1,0-1-1,0 0 0,0 0 1,1 1-1,-1-1 0,0-1 1,1 1-1,-1 0 0,0-1 1,1 1-1,-1-1 0,1 0 1,-1 1-1,5-2 0,-1 2-105,1-2 0,-1 1 1,1-1-1,-1 0 0,1 0 0,-1-1 0,0 0 0,0 0 0,8-4 1,-11 4 136,1 0 0,-1 0 1,0-1-1,0 1 0,0-1 1,0 0-1,-1 0 0,1 1 1,-1-2-1,1 1 0,-1 0 1,0 0-1,0-1 0,-1 1 1,1-1-1,-1 0 0,2-5 1,-2 2 55,0 0 0,0 0 0,0 1 0,-1-1 0,-1-11 0,1-3 213,0 18 262,0 3-166,2 31-861,39 41 124,-13-42-3411,-25-28 18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8:45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16 5362,'0'0'8676,"0"0"-7107,0 0-368,0 0-193,0 0-255,0 0-497,-76-15 32,61 30-288,0 1 80,15 13-192,0 2 64,0-1 0,0-1 32,30-13-1137,16-1-384,-16-15-2016,-15 0-225,1 0-2353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8:45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 9316,'0'0'5307,"0"0"-3509,0 0-1008,0 0-236,0 0-9,-10 0-241,7-1-295,-1 1-1,1 0 1,0 0 0,-1 1 0,1-1-1,0 1 1,-1-1 0,1 1 0,0 0 0,0 0-1,0 1 1,-1-1 0,1 1 0,1-1-1,-1 1 1,0 0 0,0 0 0,1 0-1,-1 1 1,1-1 0,0 1 0,-1-1-1,1 1 1,1 0 0,-1-1 0,0 1 0,-1 5-1,-1 0-17,1 2 0,0-1-1,1 0 1,0 1-1,1-1 1,0 1 0,0-1-1,1 1 1,1 15 0,0-4-42,-1-16 35,0 1 0,0-1 0,1 1 0,-1-1 0,1 0 0,1 1-1,-1-1 1,1 0 0,0 0 0,0 0 0,0 0 0,6 9 0,-5-11-102,-1-1 1,1 1-1,0-1 1,-1 1-1,1-1 1,0 0 0,0 0-1,0 0 1,1-1-1,-1 1 1,0-1-1,1 1 1,-1-1-1,1 0 1,-1-1 0,1 1-1,-1 0 1,1-1-1,6 0 1,26 0-2468,-28 0-1383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8:46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9941,'0'0'3102,"0"0"-1688,0 0-184,0 0 56,0 0-715,0 12-302,0 184-247,1-195-50,-1 0 0,0 0 0,0-1 1,0 1-1,0 0 0,1 0 0,-1 0 0,0 0 0,1-1 1,-1 1-1,1 0 0,-1 0 0,1 0 0,-1-1 0,1 1 1,0 0-1,-1-1 0,1 1 0,0-1 0,-1 1 1,1-1-1,0 1 0,0-1 0,0 1 0,-1-1 0,1 0 1,0 1-1,0-1 0,0 0 0,0 0 0,0 0 0,-1 0 1,1 1-1,0-1 0,1-1 0,3 2-327,-1-1 0,0-1 0,0 1 0,0-1 0,0 1 0,7-3 0,-7 1 179,-1 0 0,1 0 0,0 0 0,-1-1 0,1 0 0,-1 1 0,0-1 0,0 0 1,0 0-1,0-1 0,-1 1 0,1-1 0,-1 1 0,0-1 0,0 0 0,2-6 0,2-5-294,0 0-1,4-26 1,-8 29-783,-1-4 3764,-1 14 608,-1 15-1974,1-5-1154,0 1-1,1 0 1,0-1-1,0 1 1,0 0-1,2-1 0,-1 0 1,1 1-1,0-1 1,0 0-1,10 15 1,-13-22-200,1 0 1,0 0-1,0 0 0,0 0 1,0 0-1,0 0 1,0 0-1,0 0 1,0 0-1,0 0 1,0 0-1,1-1 0,-1 1 1,0-1-1,0 1 1,1-1-1,-1 1 1,0-1-1,1 1 1,-1-1-1,1 0 0,0 0 1,1 0-3738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01:08:46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8628,'0'0'2129,"0"0"-1326,0 0-336,0 0-278,2 5-85,10 22 629,17 56 1,-14-36-563,-13-32-85,-1-15-94,-1 0 0,0 1-1,0-1 1,0 0 0,0 0 0,1 0 0,-1 0 0,0 1 0,0-1 0,1 0 0,-1 0 0,0 0-1,0 0 1,0 0 0,1 0 0,-1 1 0,0-1 0,1 0 0,-1 0 0,0 0 0,0 0 0,1 0-1,-1 0 1,0 0 0,0 0 0,1 0 0,-1 0 0,0 0 0,0 0 0,1-1 0,-1 1 0,0 0-1,0 0 1,1 0 0,-1 0 0,0 0 0,0 0 0,1-1 0,-1 1 0,0 0 0,0 0 0,1-1-1,0 1-37,0-3 79,-1 0-1,1 0 1,0 0-1,-1 0 1,1 0 0,-1 0-1,0 0 1,0 0-1,-1-5 1,2-14 263,3 6-72,0 0 1,1 1-1,1-1 1,11-22-1,-14 33-217,0 1 0,0-1 0,1 1 0,-1-1 1,1 1-1,0 0 0,1 0 0,-1 1 0,0-1 0,1 1 0,0 0 0,0 0 0,0 1 0,0 0 1,0-1-1,11-1 0,7-3-491,-14 4-371,1 1-1,0 0 0,-1 0 0,19 0 1,-12 2-2774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034ED-A681-43E5-A65D-042BC9F6BBAF}" type="datetimeFigureOut">
              <a:rPr lang="en-US" smtClean="0"/>
              <a:t>Sep 28, 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E6F60-F911-45B4-9B74-30E929F58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03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E6F60-F911-45B4-9B74-30E929F58B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18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6F60-F911-45B4-9B74-30E929F58B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2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</a:t>
            </a:r>
            <a:r>
              <a:rPr lang="en-US" b="1" dirty="0"/>
              <a:t>student contact </a:t>
            </a:r>
            <a:r>
              <a:rPr lang="en-US" dirty="0"/>
              <a:t>info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6F60-F911-45B4-9B74-30E929F58B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58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6F60-F911-45B4-9B74-30E929F58B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95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597820"/>
            <a:ext cx="9144000" cy="1102519"/>
          </a:xfrm>
        </p:spPr>
        <p:txBody>
          <a:bodyPr>
            <a:noAutofit/>
          </a:bodyPr>
          <a:lstStyle>
            <a:lvl1pPr>
              <a:defRPr sz="2775" b="0" spc="3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15766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95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315CF2BA-89A1-4C43-89A8-21C4E9F696AC}" type="datetime3">
              <a:rPr lang="en-US" smtClean="0"/>
              <a:t>28 September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1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28 September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94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28 September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E97C0-CB47-4FDA-80B2-F967270C0F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492" y="339502"/>
            <a:ext cx="8250963" cy="4320480"/>
          </a:xfrm>
        </p:spPr>
        <p:txBody>
          <a:bodyPr>
            <a:normAutofit/>
          </a:bodyPr>
          <a:lstStyle>
            <a:lvl1pPr>
              <a:defRPr sz="2000"/>
            </a:lvl1pPr>
            <a:lvl2pPr marL="25081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9564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00C9-0DD4-4E0F-8D6F-C64556835783}" type="datetime3">
              <a:rPr lang="en-US" smtClean="0"/>
              <a:t>28 September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85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51C-6281-41B0-ADC3-26E54997B9C1}" type="datetime3">
              <a:rPr lang="en-US" smtClean="0"/>
              <a:t>28 September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4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8314-A18F-4633-A618-676355BC2D42}" type="datetime3">
              <a:rPr lang="en-US" smtClean="0"/>
              <a:t>28 September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60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926EB-2B15-442D-9591-2AA3652FE94C}" type="datetime3">
              <a:rPr lang="en-US" smtClean="0"/>
              <a:t>28 September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2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C7A54-782A-4D5F-993C-A39CDA3B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536" y="411510"/>
            <a:ext cx="8352928" cy="432048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2400">
                <a:solidFill>
                  <a:schemeClr val="bg1"/>
                </a:solidFill>
              </a:defRPr>
            </a:lvl1pPr>
            <a:lvl2pPr marL="250825" indent="0">
              <a:buNone/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98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612" y="1779662"/>
            <a:ext cx="6984776" cy="1302587"/>
          </a:xfr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600" spc="100" baseline="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172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28 September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22512" y="2139702"/>
            <a:ext cx="5698976" cy="1224136"/>
          </a:xfrm>
        </p:spPr>
        <p:txBody>
          <a:bodyPr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2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22132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28 September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E97C0-CB47-4FDA-80B2-F967270C0F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492" y="339502"/>
            <a:ext cx="8250963" cy="4320480"/>
          </a:xfrm>
        </p:spPr>
        <p:txBody>
          <a:bodyPr>
            <a:normAutofit/>
          </a:bodyPr>
          <a:lstStyle>
            <a:lvl1pPr>
              <a:defRPr sz="2000"/>
            </a:lvl1pPr>
            <a:lvl2pPr marL="25082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7268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936000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  <a:lumMod val="20000"/>
                </a:schemeClr>
              </a:gs>
              <a:gs pos="100000">
                <a:schemeClr val="accent5">
                  <a:shade val="100000"/>
                  <a:satMod val="115000"/>
                  <a:lumMod val="4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st="38100" dir="54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300" baseline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2487"/>
            <a:ext cx="8229600" cy="724120"/>
          </a:xfrm>
        </p:spPr>
        <p:txBody>
          <a:bodyPr anchor="b">
            <a:normAutofit/>
          </a:bodyPr>
          <a:lstStyle>
            <a:lvl1pPr algn="l">
              <a:defRPr sz="2800" b="1" spc="15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1856"/>
            <a:ext cx="8229600" cy="3570108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22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084CC8D-03FE-4660-BE20-6CF8767273CA}" type="datetime3">
              <a:rPr lang="en-US" smtClean="0"/>
              <a:pPr/>
              <a:t>28 September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9352" y="4767264"/>
            <a:ext cx="2133600" cy="273844"/>
          </a:xfrm>
        </p:spPr>
        <p:txBody>
          <a:bodyPr/>
          <a:lstStyle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9BCB9F-205B-498D-ADCF-BC46DD55F43B}"/>
              </a:ext>
            </a:extLst>
          </p:cNvPr>
          <p:cNvSpPr/>
          <p:nvPr userDrawn="1"/>
        </p:nvSpPr>
        <p:spPr>
          <a:xfrm>
            <a:off x="0" y="0"/>
            <a:ext cx="9144000" cy="936000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  <a:lumMod val="20000"/>
                </a:schemeClr>
              </a:gs>
              <a:gs pos="100000">
                <a:schemeClr val="accent5">
                  <a:shade val="100000"/>
                  <a:satMod val="115000"/>
                  <a:lumMod val="4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st="38100" dir="54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baseline="0"/>
          </a:p>
        </p:txBody>
      </p:sp>
    </p:spTree>
    <p:extLst>
      <p:ext uri="{BB962C8B-B14F-4D97-AF65-F5344CB8AC3E}">
        <p14:creationId xmlns:p14="http://schemas.microsoft.com/office/powerpoint/2010/main" val="402662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C7A54-782A-4D5F-993C-A39CDA3B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537" y="411510"/>
            <a:ext cx="8352928" cy="432048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2400">
                <a:solidFill>
                  <a:schemeClr val="bg1"/>
                </a:solidFill>
              </a:defRPr>
            </a:lvl1pPr>
            <a:lvl2pPr marL="250819" indent="0">
              <a:buNone/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140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613" y="1779663"/>
            <a:ext cx="6984776" cy="1302587"/>
          </a:xfr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600" spc="100" baseline="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48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28 September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22513" y="987575"/>
            <a:ext cx="5698976" cy="1440160"/>
          </a:xfrm>
        </p:spPr>
        <p:txBody>
          <a:bodyPr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2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7800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F95B-288D-4EAE-B81F-D2D88033CFE8}" type="datetime3">
              <a:rPr lang="en-US" smtClean="0"/>
              <a:t>28 September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36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37011-80A0-4F69-B8EB-CEE210F70D8F}" type="datetime3">
              <a:rPr lang="en-US" smtClean="0"/>
              <a:t>28 September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3EA5-36CF-4071-9E35-6A203A468699}" type="datetime3">
              <a:rPr lang="en-US" smtClean="0"/>
              <a:t>28 September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1736-CA6E-40CC-8917-0A165178B1D8}" type="datetime3">
              <a:rPr lang="en-US" smtClean="0"/>
              <a:t>28 September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2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67169602-AB38-4ADE-AD27-8FB339C7F8E6}" type="datetime3">
              <a:rPr lang="en-US" smtClean="0"/>
              <a:t>28 September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02896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4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62" r:id="rId16"/>
    <p:sldLayoutId id="2147483661" r:id="rId17"/>
    <p:sldLayoutId id="2147483660" r:id="rId18"/>
    <p:sldLayoutId id="2147483663" r:id="rId19"/>
  </p:sldLayoutIdLst>
  <p:hf hdr="0" ftr="0" dt="0"/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1pPr>
      <a:lvl2pPr marL="536561" indent="-285743" algn="l" defTabSz="914378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2pPr>
      <a:lvl3pPr marL="80484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.png"/><Relationship Id="rId21" Type="http://schemas.openxmlformats.org/officeDocument/2006/relationships/image" Target="../media/image16.png"/><Relationship Id="rId42" Type="http://schemas.openxmlformats.org/officeDocument/2006/relationships/customXml" Target="../ink/ink21.xml"/><Relationship Id="rId63" Type="http://schemas.openxmlformats.org/officeDocument/2006/relationships/image" Target="../media/image37.png"/><Relationship Id="rId84" Type="http://schemas.openxmlformats.org/officeDocument/2006/relationships/customXml" Target="../ink/ink43.xml"/><Relationship Id="rId138" Type="http://schemas.openxmlformats.org/officeDocument/2006/relationships/customXml" Target="../ink/ink70.xml"/><Relationship Id="rId159" Type="http://schemas.openxmlformats.org/officeDocument/2006/relationships/image" Target="../media/image84.png"/><Relationship Id="rId170" Type="http://schemas.openxmlformats.org/officeDocument/2006/relationships/image" Target="../media/image89.png"/><Relationship Id="rId191" Type="http://schemas.openxmlformats.org/officeDocument/2006/relationships/customXml" Target="../ink/ink97.xml"/><Relationship Id="rId205" Type="http://schemas.openxmlformats.org/officeDocument/2006/relationships/customXml" Target="../ink/ink104.xml"/><Relationship Id="rId226" Type="http://schemas.openxmlformats.org/officeDocument/2006/relationships/image" Target="../media/image117.png"/><Relationship Id="rId107" Type="http://schemas.openxmlformats.org/officeDocument/2006/relationships/image" Target="../media/image58.png"/><Relationship Id="rId11" Type="http://schemas.openxmlformats.org/officeDocument/2006/relationships/image" Target="../media/image11.png"/><Relationship Id="rId32" Type="http://schemas.openxmlformats.org/officeDocument/2006/relationships/customXml" Target="../ink/ink16.xml"/><Relationship Id="rId53" Type="http://schemas.openxmlformats.org/officeDocument/2006/relationships/image" Target="../media/image32.png"/><Relationship Id="rId74" Type="http://schemas.openxmlformats.org/officeDocument/2006/relationships/image" Target="../media/image42.png"/><Relationship Id="rId128" Type="http://schemas.openxmlformats.org/officeDocument/2006/relationships/customXml" Target="../ink/ink65.xml"/><Relationship Id="rId149" Type="http://schemas.openxmlformats.org/officeDocument/2006/relationships/image" Target="../media/image79.png"/><Relationship Id="rId5" Type="http://schemas.openxmlformats.org/officeDocument/2006/relationships/image" Target="../media/image8.png"/><Relationship Id="rId95" Type="http://schemas.openxmlformats.org/officeDocument/2006/relationships/image" Target="../media/image52.png"/><Relationship Id="rId160" Type="http://schemas.openxmlformats.org/officeDocument/2006/relationships/customXml" Target="../ink/ink81.xml"/><Relationship Id="rId181" Type="http://schemas.openxmlformats.org/officeDocument/2006/relationships/customXml" Target="../ink/ink92.xml"/><Relationship Id="rId216" Type="http://schemas.openxmlformats.org/officeDocument/2006/relationships/image" Target="../media/image112.png"/><Relationship Id="rId237" Type="http://schemas.openxmlformats.org/officeDocument/2006/relationships/image" Target="../media/image122.png"/><Relationship Id="rId22" Type="http://schemas.openxmlformats.org/officeDocument/2006/relationships/customXml" Target="../ink/ink11.xml"/><Relationship Id="rId43" Type="http://schemas.openxmlformats.org/officeDocument/2006/relationships/image" Target="../media/image27.png"/><Relationship Id="rId64" Type="http://schemas.openxmlformats.org/officeDocument/2006/relationships/customXml" Target="../ink/ink32.xml"/><Relationship Id="rId118" Type="http://schemas.openxmlformats.org/officeDocument/2006/relationships/customXml" Target="../ink/ink60.xml"/><Relationship Id="rId139" Type="http://schemas.openxmlformats.org/officeDocument/2006/relationships/image" Target="../media/image74.png"/><Relationship Id="rId85" Type="http://schemas.openxmlformats.org/officeDocument/2006/relationships/image" Target="../media/image47.png"/><Relationship Id="rId150" Type="http://schemas.openxmlformats.org/officeDocument/2006/relationships/customXml" Target="../ink/ink76.xml"/><Relationship Id="rId171" Type="http://schemas.openxmlformats.org/officeDocument/2006/relationships/customXml" Target="../ink/ink87.xml"/><Relationship Id="rId192" Type="http://schemas.openxmlformats.org/officeDocument/2006/relationships/image" Target="../media/image100.png"/><Relationship Id="rId206" Type="http://schemas.openxmlformats.org/officeDocument/2006/relationships/image" Target="../media/image107.png"/><Relationship Id="rId227" Type="http://schemas.openxmlformats.org/officeDocument/2006/relationships/customXml" Target="../ink/ink115.xml"/><Relationship Id="rId12" Type="http://schemas.openxmlformats.org/officeDocument/2006/relationships/customXml" Target="../ink/ink6.xml"/><Relationship Id="rId33" Type="http://schemas.openxmlformats.org/officeDocument/2006/relationships/image" Target="../media/image22.png"/><Relationship Id="rId108" Type="http://schemas.openxmlformats.org/officeDocument/2006/relationships/customXml" Target="../ink/ink55.xml"/><Relationship Id="rId129" Type="http://schemas.openxmlformats.org/officeDocument/2006/relationships/image" Target="../media/image69.png"/><Relationship Id="rId54" Type="http://schemas.openxmlformats.org/officeDocument/2006/relationships/customXml" Target="../ink/ink27.xml"/><Relationship Id="rId75" Type="http://schemas.openxmlformats.org/officeDocument/2006/relationships/customXml" Target="../ink/ink38.xml"/><Relationship Id="rId96" Type="http://schemas.openxmlformats.org/officeDocument/2006/relationships/customXml" Target="../ink/ink49.xml"/><Relationship Id="rId140" Type="http://schemas.openxmlformats.org/officeDocument/2006/relationships/customXml" Target="../ink/ink71.xml"/><Relationship Id="rId161" Type="http://schemas.openxmlformats.org/officeDocument/2006/relationships/image" Target="../media/image85.png"/><Relationship Id="rId182" Type="http://schemas.openxmlformats.org/officeDocument/2006/relationships/image" Target="../media/image95.png"/><Relationship Id="rId217" Type="http://schemas.openxmlformats.org/officeDocument/2006/relationships/customXml" Target="../ink/ink110.xml"/><Relationship Id="rId6" Type="http://schemas.openxmlformats.org/officeDocument/2006/relationships/customXml" Target="../ink/ink3.xml"/><Relationship Id="rId238" Type="http://schemas.openxmlformats.org/officeDocument/2006/relationships/customXml" Target="../ink/ink121.xml"/><Relationship Id="rId23" Type="http://schemas.openxmlformats.org/officeDocument/2006/relationships/image" Target="../media/image17.png"/><Relationship Id="rId119" Type="http://schemas.openxmlformats.org/officeDocument/2006/relationships/image" Target="../media/image64.png"/><Relationship Id="rId44" Type="http://schemas.openxmlformats.org/officeDocument/2006/relationships/customXml" Target="../ink/ink22.xml"/><Relationship Id="rId65" Type="http://schemas.openxmlformats.org/officeDocument/2006/relationships/customXml" Target="../ink/ink33.xml"/><Relationship Id="rId86" Type="http://schemas.openxmlformats.org/officeDocument/2006/relationships/customXml" Target="../ink/ink44.xml"/><Relationship Id="rId130" Type="http://schemas.openxmlformats.org/officeDocument/2006/relationships/customXml" Target="../ink/ink66.xml"/><Relationship Id="rId151" Type="http://schemas.openxmlformats.org/officeDocument/2006/relationships/image" Target="../media/image80.png"/><Relationship Id="rId172" Type="http://schemas.openxmlformats.org/officeDocument/2006/relationships/image" Target="../media/image90.png"/><Relationship Id="rId193" Type="http://schemas.openxmlformats.org/officeDocument/2006/relationships/customXml" Target="../ink/ink98.xml"/><Relationship Id="rId207" Type="http://schemas.openxmlformats.org/officeDocument/2006/relationships/customXml" Target="../ink/ink105.xml"/><Relationship Id="rId228" Type="http://schemas.openxmlformats.org/officeDocument/2006/relationships/image" Target="../media/image118.png"/><Relationship Id="rId13" Type="http://schemas.openxmlformats.org/officeDocument/2006/relationships/image" Target="../media/image12.png"/><Relationship Id="rId109" Type="http://schemas.openxmlformats.org/officeDocument/2006/relationships/image" Target="../media/image59.png"/><Relationship Id="rId34" Type="http://schemas.openxmlformats.org/officeDocument/2006/relationships/customXml" Target="../ink/ink17.xml"/><Relationship Id="rId55" Type="http://schemas.openxmlformats.org/officeDocument/2006/relationships/image" Target="../media/image33.png"/><Relationship Id="rId76" Type="http://schemas.openxmlformats.org/officeDocument/2006/relationships/image" Target="../media/image43.png"/><Relationship Id="rId97" Type="http://schemas.openxmlformats.org/officeDocument/2006/relationships/image" Target="../media/image53.png"/><Relationship Id="rId120" Type="http://schemas.openxmlformats.org/officeDocument/2006/relationships/customXml" Target="../ink/ink61.xml"/><Relationship Id="rId141" Type="http://schemas.openxmlformats.org/officeDocument/2006/relationships/image" Target="../media/image75.png"/><Relationship Id="rId7" Type="http://schemas.openxmlformats.org/officeDocument/2006/relationships/image" Target="../media/image9.png"/><Relationship Id="rId162" Type="http://schemas.openxmlformats.org/officeDocument/2006/relationships/customXml" Target="../ink/ink82.xml"/><Relationship Id="rId183" Type="http://schemas.openxmlformats.org/officeDocument/2006/relationships/customXml" Target="../ink/ink93.xml"/><Relationship Id="rId218" Type="http://schemas.openxmlformats.org/officeDocument/2006/relationships/image" Target="../media/image113.png"/><Relationship Id="rId239" Type="http://schemas.openxmlformats.org/officeDocument/2006/relationships/image" Target="../media/image123.png"/><Relationship Id="rId24" Type="http://schemas.openxmlformats.org/officeDocument/2006/relationships/customXml" Target="../ink/ink12.xml"/><Relationship Id="rId45" Type="http://schemas.openxmlformats.org/officeDocument/2006/relationships/image" Target="../media/image28.png"/><Relationship Id="rId66" Type="http://schemas.openxmlformats.org/officeDocument/2006/relationships/image" Target="../media/image38.png"/><Relationship Id="rId87" Type="http://schemas.openxmlformats.org/officeDocument/2006/relationships/image" Target="../media/image48.png"/><Relationship Id="rId110" Type="http://schemas.openxmlformats.org/officeDocument/2006/relationships/customXml" Target="../ink/ink56.xml"/><Relationship Id="rId131" Type="http://schemas.openxmlformats.org/officeDocument/2006/relationships/image" Target="../media/image70.png"/><Relationship Id="rId152" Type="http://schemas.openxmlformats.org/officeDocument/2006/relationships/customXml" Target="../ink/ink77.xml"/><Relationship Id="rId173" Type="http://schemas.openxmlformats.org/officeDocument/2006/relationships/customXml" Target="../ink/ink88.xml"/><Relationship Id="rId194" Type="http://schemas.openxmlformats.org/officeDocument/2006/relationships/image" Target="../media/image101.png"/><Relationship Id="rId208" Type="http://schemas.openxmlformats.org/officeDocument/2006/relationships/image" Target="../media/image108.png"/><Relationship Id="rId229" Type="http://schemas.openxmlformats.org/officeDocument/2006/relationships/customXml" Target="../ink/ink116.xml"/><Relationship Id="rId14" Type="http://schemas.openxmlformats.org/officeDocument/2006/relationships/customXml" Target="../ink/ink7.xml"/><Relationship Id="rId35" Type="http://schemas.openxmlformats.org/officeDocument/2006/relationships/image" Target="../media/image23.png"/><Relationship Id="rId56" Type="http://schemas.openxmlformats.org/officeDocument/2006/relationships/customXml" Target="../ink/ink28.xml"/><Relationship Id="rId77" Type="http://schemas.openxmlformats.org/officeDocument/2006/relationships/customXml" Target="../ink/ink39.xml"/><Relationship Id="rId100" Type="http://schemas.openxmlformats.org/officeDocument/2006/relationships/customXml" Target="../ink/ink51.xml"/><Relationship Id="rId8" Type="http://schemas.openxmlformats.org/officeDocument/2006/relationships/customXml" Target="../ink/ink4.xml"/><Relationship Id="rId98" Type="http://schemas.openxmlformats.org/officeDocument/2006/relationships/customXml" Target="../ink/ink50.xml"/><Relationship Id="rId121" Type="http://schemas.openxmlformats.org/officeDocument/2006/relationships/image" Target="../media/image65.png"/><Relationship Id="rId142" Type="http://schemas.openxmlformats.org/officeDocument/2006/relationships/customXml" Target="../ink/ink72.xml"/><Relationship Id="rId163" Type="http://schemas.openxmlformats.org/officeDocument/2006/relationships/image" Target="../media/image86.png"/><Relationship Id="rId184" Type="http://schemas.openxmlformats.org/officeDocument/2006/relationships/image" Target="../media/image96.png"/><Relationship Id="rId219" Type="http://schemas.openxmlformats.org/officeDocument/2006/relationships/customXml" Target="../ink/ink111.xml"/><Relationship Id="rId230" Type="http://schemas.openxmlformats.org/officeDocument/2006/relationships/image" Target="../media/image119.png"/><Relationship Id="rId25" Type="http://schemas.openxmlformats.org/officeDocument/2006/relationships/image" Target="../media/image18.png"/><Relationship Id="rId46" Type="http://schemas.openxmlformats.org/officeDocument/2006/relationships/customXml" Target="../ink/ink23.xml"/><Relationship Id="rId67" Type="http://schemas.openxmlformats.org/officeDocument/2006/relationships/customXml" Target="../ink/ink34.xml"/><Relationship Id="rId88" Type="http://schemas.openxmlformats.org/officeDocument/2006/relationships/customXml" Target="../ink/ink45.xml"/><Relationship Id="rId111" Type="http://schemas.openxmlformats.org/officeDocument/2006/relationships/image" Target="../media/image60.png"/><Relationship Id="rId132" Type="http://schemas.openxmlformats.org/officeDocument/2006/relationships/customXml" Target="../ink/ink67.xml"/><Relationship Id="rId153" Type="http://schemas.openxmlformats.org/officeDocument/2006/relationships/image" Target="../media/image81.png"/><Relationship Id="rId174" Type="http://schemas.openxmlformats.org/officeDocument/2006/relationships/image" Target="../media/image91.png"/><Relationship Id="rId195" Type="http://schemas.openxmlformats.org/officeDocument/2006/relationships/customXml" Target="../ink/ink99.xml"/><Relationship Id="rId209" Type="http://schemas.openxmlformats.org/officeDocument/2006/relationships/customXml" Target="../ink/ink106.xml"/><Relationship Id="rId190" Type="http://schemas.openxmlformats.org/officeDocument/2006/relationships/image" Target="../media/image99.png"/><Relationship Id="rId204" Type="http://schemas.openxmlformats.org/officeDocument/2006/relationships/image" Target="../media/image106.png"/><Relationship Id="rId220" Type="http://schemas.openxmlformats.org/officeDocument/2006/relationships/image" Target="../media/image114.png"/><Relationship Id="rId225" Type="http://schemas.openxmlformats.org/officeDocument/2006/relationships/customXml" Target="../ink/ink114.xml"/><Relationship Id="rId15" Type="http://schemas.openxmlformats.org/officeDocument/2006/relationships/image" Target="../media/image13.png"/><Relationship Id="rId36" Type="http://schemas.openxmlformats.org/officeDocument/2006/relationships/customXml" Target="../ink/ink18.xml"/><Relationship Id="rId57" Type="http://schemas.openxmlformats.org/officeDocument/2006/relationships/image" Target="../media/image34.png"/><Relationship Id="rId106" Type="http://schemas.openxmlformats.org/officeDocument/2006/relationships/customXml" Target="../ink/ink54.xml"/><Relationship Id="rId127" Type="http://schemas.openxmlformats.org/officeDocument/2006/relationships/image" Target="../media/image68.png"/><Relationship Id="rId10" Type="http://schemas.openxmlformats.org/officeDocument/2006/relationships/customXml" Target="../ink/ink5.xml"/><Relationship Id="rId31" Type="http://schemas.openxmlformats.org/officeDocument/2006/relationships/image" Target="../media/image21.png"/><Relationship Id="rId52" Type="http://schemas.openxmlformats.org/officeDocument/2006/relationships/customXml" Target="../ink/ink26.xml"/><Relationship Id="rId73" Type="http://schemas.openxmlformats.org/officeDocument/2006/relationships/customXml" Target="../ink/ink37.xml"/><Relationship Id="rId78" Type="http://schemas.openxmlformats.org/officeDocument/2006/relationships/image" Target="../media/image44.png"/><Relationship Id="rId94" Type="http://schemas.openxmlformats.org/officeDocument/2006/relationships/customXml" Target="../ink/ink48.xml"/><Relationship Id="rId99" Type="http://schemas.openxmlformats.org/officeDocument/2006/relationships/image" Target="../media/image54.png"/><Relationship Id="rId101" Type="http://schemas.openxmlformats.org/officeDocument/2006/relationships/image" Target="../media/image55.png"/><Relationship Id="rId122" Type="http://schemas.openxmlformats.org/officeDocument/2006/relationships/customXml" Target="../ink/ink62.xml"/><Relationship Id="rId143" Type="http://schemas.openxmlformats.org/officeDocument/2006/relationships/image" Target="../media/image76.png"/><Relationship Id="rId148" Type="http://schemas.openxmlformats.org/officeDocument/2006/relationships/customXml" Target="../ink/ink75.xml"/><Relationship Id="rId164" Type="http://schemas.openxmlformats.org/officeDocument/2006/relationships/customXml" Target="../ink/ink83.xml"/><Relationship Id="rId169" Type="http://schemas.openxmlformats.org/officeDocument/2006/relationships/customXml" Target="../ink/ink86.xml"/><Relationship Id="rId185" Type="http://schemas.openxmlformats.org/officeDocument/2006/relationships/customXml" Target="../ink/ink94.xml"/><Relationship Id="rId4" Type="http://schemas.openxmlformats.org/officeDocument/2006/relationships/customXml" Target="../ink/ink2.xml"/><Relationship Id="rId9" Type="http://schemas.openxmlformats.org/officeDocument/2006/relationships/image" Target="../media/image10.png"/><Relationship Id="rId180" Type="http://schemas.openxmlformats.org/officeDocument/2006/relationships/image" Target="../media/image94.png"/><Relationship Id="rId210" Type="http://schemas.openxmlformats.org/officeDocument/2006/relationships/image" Target="../media/image109.png"/><Relationship Id="rId215" Type="http://schemas.openxmlformats.org/officeDocument/2006/relationships/customXml" Target="../ink/ink109.xml"/><Relationship Id="rId236" Type="http://schemas.openxmlformats.org/officeDocument/2006/relationships/customXml" Target="../ink/ink120.xml"/><Relationship Id="rId26" Type="http://schemas.openxmlformats.org/officeDocument/2006/relationships/customXml" Target="../ink/ink13.xml"/><Relationship Id="rId231" Type="http://schemas.openxmlformats.org/officeDocument/2006/relationships/customXml" Target="../ink/ink117.xml"/><Relationship Id="rId47" Type="http://schemas.openxmlformats.org/officeDocument/2006/relationships/image" Target="../media/image29.png"/><Relationship Id="rId68" Type="http://schemas.openxmlformats.org/officeDocument/2006/relationships/image" Target="../media/image39.png"/><Relationship Id="rId89" Type="http://schemas.openxmlformats.org/officeDocument/2006/relationships/image" Target="../media/image49.png"/><Relationship Id="rId112" Type="http://schemas.openxmlformats.org/officeDocument/2006/relationships/customXml" Target="../ink/ink57.xml"/><Relationship Id="rId133" Type="http://schemas.openxmlformats.org/officeDocument/2006/relationships/image" Target="../media/image71.png"/><Relationship Id="rId154" Type="http://schemas.openxmlformats.org/officeDocument/2006/relationships/customXml" Target="../ink/ink78.xml"/><Relationship Id="rId175" Type="http://schemas.openxmlformats.org/officeDocument/2006/relationships/customXml" Target="../ink/ink89.xml"/><Relationship Id="rId196" Type="http://schemas.openxmlformats.org/officeDocument/2006/relationships/image" Target="../media/image102.png"/><Relationship Id="rId200" Type="http://schemas.openxmlformats.org/officeDocument/2006/relationships/image" Target="../media/image104.png"/><Relationship Id="rId16" Type="http://schemas.openxmlformats.org/officeDocument/2006/relationships/customXml" Target="../ink/ink8.xml"/><Relationship Id="rId221" Type="http://schemas.openxmlformats.org/officeDocument/2006/relationships/customXml" Target="../ink/ink112.xml"/><Relationship Id="rId37" Type="http://schemas.openxmlformats.org/officeDocument/2006/relationships/image" Target="../media/image24.png"/><Relationship Id="rId58" Type="http://schemas.openxmlformats.org/officeDocument/2006/relationships/customXml" Target="../ink/ink29.xml"/><Relationship Id="rId79" Type="http://schemas.openxmlformats.org/officeDocument/2006/relationships/customXml" Target="../ink/ink40.xml"/><Relationship Id="rId102" Type="http://schemas.openxmlformats.org/officeDocument/2006/relationships/customXml" Target="../ink/ink52.xml"/><Relationship Id="rId123" Type="http://schemas.openxmlformats.org/officeDocument/2006/relationships/image" Target="../media/image66.png"/><Relationship Id="rId144" Type="http://schemas.openxmlformats.org/officeDocument/2006/relationships/customXml" Target="../ink/ink73.xml"/><Relationship Id="rId90" Type="http://schemas.openxmlformats.org/officeDocument/2006/relationships/customXml" Target="../ink/ink46.xml"/><Relationship Id="rId165" Type="http://schemas.openxmlformats.org/officeDocument/2006/relationships/customXml" Target="../ink/ink84.xml"/><Relationship Id="rId186" Type="http://schemas.openxmlformats.org/officeDocument/2006/relationships/image" Target="../media/image97.png"/><Relationship Id="rId211" Type="http://schemas.openxmlformats.org/officeDocument/2006/relationships/customXml" Target="../ink/ink107.xml"/><Relationship Id="rId232" Type="http://schemas.openxmlformats.org/officeDocument/2006/relationships/image" Target="../media/image120.png"/><Relationship Id="rId27" Type="http://schemas.openxmlformats.org/officeDocument/2006/relationships/image" Target="../media/image19.png"/><Relationship Id="rId48" Type="http://schemas.openxmlformats.org/officeDocument/2006/relationships/customXml" Target="../ink/ink24.xml"/><Relationship Id="rId69" Type="http://schemas.openxmlformats.org/officeDocument/2006/relationships/customXml" Target="../ink/ink35.xml"/><Relationship Id="rId113" Type="http://schemas.openxmlformats.org/officeDocument/2006/relationships/image" Target="../media/image61.png"/><Relationship Id="rId134" Type="http://schemas.openxmlformats.org/officeDocument/2006/relationships/customXml" Target="../ink/ink68.xml"/><Relationship Id="rId80" Type="http://schemas.openxmlformats.org/officeDocument/2006/relationships/image" Target="../media/image45.png"/><Relationship Id="rId155" Type="http://schemas.openxmlformats.org/officeDocument/2006/relationships/image" Target="../media/image82.png"/><Relationship Id="rId176" Type="http://schemas.openxmlformats.org/officeDocument/2006/relationships/image" Target="../media/image92.png"/><Relationship Id="rId197" Type="http://schemas.openxmlformats.org/officeDocument/2006/relationships/customXml" Target="../ink/ink100.xml"/><Relationship Id="rId201" Type="http://schemas.openxmlformats.org/officeDocument/2006/relationships/customXml" Target="../ink/ink102.xml"/><Relationship Id="rId222" Type="http://schemas.openxmlformats.org/officeDocument/2006/relationships/image" Target="../media/image115.png"/><Relationship Id="rId17" Type="http://schemas.openxmlformats.org/officeDocument/2006/relationships/image" Target="../media/image14.png"/><Relationship Id="rId38" Type="http://schemas.openxmlformats.org/officeDocument/2006/relationships/customXml" Target="../ink/ink19.xml"/><Relationship Id="rId59" Type="http://schemas.openxmlformats.org/officeDocument/2006/relationships/image" Target="../media/image35.png"/><Relationship Id="rId103" Type="http://schemas.openxmlformats.org/officeDocument/2006/relationships/image" Target="../media/image56.png"/><Relationship Id="rId124" Type="http://schemas.openxmlformats.org/officeDocument/2006/relationships/customXml" Target="../ink/ink63.xml"/><Relationship Id="rId70" Type="http://schemas.openxmlformats.org/officeDocument/2006/relationships/image" Target="../media/image40.png"/><Relationship Id="rId91" Type="http://schemas.openxmlformats.org/officeDocument/2006/relationships/image" Target="../media/image50.png"/><Relationship Id="rId145" Type="http://schemas.openxmlformats.org/officeDocument/2006/relationships/image" Target="../media/image77.png"/><Relationship Id="rId166" Type="http://schemas.openxmlformats.org/officeDocument/2006/relationships/image" Target="../media/image87.png"/><Relationship Id="rId187" Type="http://schemas.openxmlformats.org/officeDocument/2006/relationships/customXml" Target="../ink/ink95.xml"/><Relationship Id="rId1" Type="http://schemas.openxmlformats.org/officeDocument/2006/relationships/slideLayout" Target="../slideLayouts/slideLayout10.xml"/><Relationship Id="rId212" Type="http://schemas.openxmlformats.org/officeDocument/2006/relationships/image" Target="../media/image110.png"/><Relationship Id="rId233" Type="http://schemas.openxmlformats.org/officeDocument/2006/relationships/customXml" Target="../ink/ink118.xml"/><Relationship Id="rId28" Type="http://schemas.openxmlformats.org/officeDocument/2006/relationships/customXml" Target="../ink/ink14.xml"/><Relationship Id="rId49" Type="http://schemas.openxmlformats.org/officeDocument/2006/relationships/image" Target="../media/image30.png"/><Relationship Id="rId114" Type="http://schemas.openxmlformats.org/officeDocument/2006/relationships/customXml" Target="../ink/ink58.xml"/><Relationship Id="rId60" Type="http://schemas.openxmlformats.org/officeDocument/2006/relationships/customXml" Target="../ink/ink30.xml"/><Relationship Id="rId81" Type="http://schemas.openxmlformats.org/officeDocument/2006/relationships/customXml" Target="../ink/ink41.xml"/><Relationship Id="rId135" Type="http://schemas.openxmlformats.org/officeDocument/2006/relationships/image" Target="../media/image72.png"/><Relationship Id="rId156" Type="http://schemas.openxmlformats.org/officeDocument/2006/relationships/customXml" Target="../ink/ink79.xml"/><Relationship Id="rId177" Type="http://schemas.openxmlformats.org/officeDocument/2006/relationships/customXml" Target="../ink/ink90.xml"/><Relationship Id="rId198" Type="http://schemas.openxmlformats.org/officeDocument/2006/relationships/image" Target="../media/image103.png"/><Relationship Id="rId202" Type="http://schemas.openxmlformats.org/officeDocument/2006/relationships/image" Target="../media/image105.png"/><Relationship Id="rId223" Type="http://schemas.openxmlformats.org/officeDocument/2006/relationships/customXml" Target="../ink/ink113.xml"/><Relationship Id="rId18" Type="http://schemas.openxmlformats.org/officeDocument/2006/relationships/customXml" Target="../ink/ink9.xml"/><Relationship Id="rId39" Type="http://schemas.openxmlformats.org/officeDocument/2006/relationships/image" Target="../media/image25.png"/><Relationship Id="rId50" Type="http://schemas.openxmlformats.org/officeDocument/2006/relationships/customXml" Target="../ink/ink25.xml"/><Relationship Id="rId104" Type="http://schemas.openxmlformats.org/officeDocument/2006/relationships/customXml" Target="../ink/ink53.xml"/><Relationship Id="rId125" Type="http://schemas.openxmlformats.org/officeDocument/2006/relationships/image" Target="../media/image67.png"/><Relationship Id="rId146" Type="http://schemas.openxmlformats.org/officeDocument/2006/relationships/customXml" Target="../ink/ink74.xml"/><Relationship Id="rId167" Type="http://schemas.openxmlformats.org/officeDocument/2006/relationships/customXml" Target="../ink/ink85.xml"/><Relationship Id="rId188" Type="http://schemas.openxmlformats.org/officeDocument/2006/relationships/image" Target="../media/image98.png"/><Relationship Id="rId71" Type="http://schemas.openxmlformats.org/officeDocument/2006/relationships/customXml" Target="../ink/ink36.xml"/><Relationship Id="rId92" Type="http://schemas.openxmlformats.org/officeDocument/2006/relationships/customXml" Target="../ink/ink47.xml"/><Relationship Id="rId213" Type="http://schemas.openxmlformats.org/officeDocument/2006/relationships/customXml" Target="../ink/ink108.xml"/><Relationship Id="rId234" Type="http://schemas.openxmlformats.org/officeDocument/2006/relationships/image" Target="../media/image121.png"/><Relationship Id="rId2" Type="http://schemas.openxmlformats.org/officeDocument/2006/relationships/customXml" Target="../ink/ink1.xml"/><Relationship Id="rId29" Type="http://schemas.openxmlformats.org/officeDocument/2006/relationships/image" Target="../media/image20.png"/><Relationship Id="rId40" Type="http://schemas.openxmlformats.org/officeDocument/2006/relationships/customXml" Target="../ink/ink20.xml"/><Relationship Id="rId115" Type="http://schemas.openxmlformats.org/officeDocument/2006/relationships/image" Target="../media/image62.png"/><Relationship Id="rId136" Type="http://schemas.openxmlformats.org/officeDocument/2006/relationships/customXml" Target="../ink/ink69.xml"/><Relationship Id="rId157" Type="http://schemas.openxmlformats.org/officeDocument/2006/relationships/image" Target="../media/image83.png"/><Relationship Id="rId178" Type="http://schemas.openxmlformats.org/officeDocument/2006/relationships/image" Target="../media/image93.png"/><Relationship Id="rId61" Type="http://schemas.openxmlformats.org/officeDocument/2006/relationships/image" Target="../media/image36.png"/><Relationship Id="rId82" Type="http://schemas.openxmlformats.org/officeDocument/2006/relationships/image" Target="../media/image46.png"/><Relationship Id="rId199" Type="http://schemas.openxmlformats.org/officeDocument/2006/relationships/customXml" Target="../ink/ink101.xml"/><Relationship Id="rId203" Type="http://schemas.openxmlformats.org/officeDocument/2006/relationships/customXml" Target="../ink/ink103.xml"/><Relationship Id="rId19" Type="http://schemas.openxmlformats.org/officeDocument/2006/relationships/image" Target="../media/image15.png"/><Relationship Id="rId224" Type="http://schemas.openxmlformats.org/officeDocument/2006/relationships/image" Target="../media/image116.png"/><Relationship Id="rId30" Type="http://schemas.openxmlformats.org/officeDocument/2006/relationships/customXml" Target="../ink/ink15.xml"/><Relationship Id="rId105" Type="http://schemas.openxmlformats.org/officeDocument/2006/relationships/image" Target="../media/image57.png"/><Relationship Id="rId126" Type="http://schemas.openxmlformats.org/officeDocument/2006/relationships/customXml" Target="../ink/ink64.xml"/><Relationship Id="rId147" Type="http://schemas.openxmlformats.org/officeDocument/2006/relationships/image" Target="../media/image78.png"/><Relationship Id="rId168" Type="http://schemas.openxmlformats.org/officeDocument/2006/relationships/image" Target="../media/image88.png"/><Relationship Id="rId51" Type="http://schemas.openxmlformats.org/officeDocument/2006/relationships/image" Target="../media/image31.png"/><Relationship Id="rId72" Type="http://schemas.openxmlformats.org/officeDocument/2006/relationships/image" Target="../media/image41.png"/><Relationship Id="rId93" Type="http://schemas.openxmlformats.org/officeDocument/2006/relationships/image" Target="../media/image51.png"/><Relationship Id="rId189" Type="http://schemas.openxmlformats.org/officeDocument/2006/relationships/customXml" Target="../ink/ink96.xml"/><Relationship Id="rId3" Type="http://schemas.openxmlformats.org/officeDocument/2006/relationships/image" Target="../media/image7.png"/><Relationship Id="rId214" Type="http://schemas.openxmlformats.org/officeDocument/2006/relationships/image" Target="../media/image111.png"/><Relationship Id="rId235" Type="http://schemas.openxmlformats.org/officeDocument/2006/relationships/customXml" Target="../ink/ink119.xml"/><Relationship Id="rId116" Type="http://schemas.openxmlformats.org/officeDocument/2006/relationships/customXml" Target="../ink/ink59.xml"/><Relationship Id="rId137" Type="http://schemas.openxmlformats.org/officeDocument/2006/relationships/image" Target="../media/image73.png"/><Relationship Id="rId158" Type="http://schemas.openxmlformats.org/officeDocument/2006/relationships/customXml" Target="../ink/ink80.xml"/><Relationship Id="rId20" Type="http://schemas.openxmlformats.org/officeDocument/2006/relationships/customXml" Target="../ink/ink10.xml"/><Relationship Id="rId41" Type="http://schemas.openxmlformats.org/officeDocument/2006/relationships/image" Target="../media/image26.png"/><Relationship Id="rId62" Type="http://schemas.openxmlformats.org/officeDocument/2006/relationships/customXml" Target="../ink/ink31.xml"/><Relationship Id="rId83" Type="http://schemas.openxmlformats.org/officeDocument/2006/relationships/customXml" Target="../ink/ink42.xml"/><Relationship Id="rId179" Type="http://schemas.openxmlformats.org/officeDocument/2006/relationships/customXml" Target="../ink/ink9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0.xml"/><Relationship Id="rId21" Type="http://schemas.openxmlformats.org/officeDocument/2006/relationships/customXml" Target="../ink/ink132.xml"/><Relationship Id="rId42" Type="http://schemas.openxmlformats.org/officeDocument/2006/relationships/image" Target="../media/image142.png"/><Relationship Id="rId63" Type="http://schemas.openxmlformats.org/officeDocument/2006/relationships/customXml" Target="../ink/ink153.xml"/><Relationship Id="rId84" Type="http://schemas.openxmlformats.org/officeDocument/2006/relationships/image" Target="../media/image163.png"/><Relationship Id="rId138" Type="http://schemas.openxmlformats.org/officeDocument/2006/relationships/image" Target="../media/image190.png"/><Relationship Id="rId107" Type="http://schemas.openxmlformats.org/officeDocument/2006/relationships/customXml" Target="../ink/ink175.xml"/><Relationship Id="rId11" Type="http://schemas.openxmlformats.org/officeDocument/2006/relationships/image" Target="../media/image127.png"/><Relationship Id="rId32" Type="http://schemas.openxmlformats.org/officeDocument/2006/relationships/image" Target="../media/image137.png"/><Relationship Id="rId53" Type="http://schemas.openxmlformats.org/officeDocument/2006/relationships/customXml" Target="../ink/ink148.xml"/><Relationship Id="rId74" Type="http://schemas.openxmlformats.org/officeDocument/2006/relationships/image" Target="../media/image158.png"/><Relationship Id="rId128" Type="http://schemas.openxmlformats.org/officeDocument/2006/relationships/image" Target="../media/image185.png"/><Relationship Id="rId149" Type="http://schemas.openxmlformats.org/officeDocument/2006/relationships/image" Target="../media/image195.png"/><Relationship Id="rId5" Type="http://schemas.openxmlformats.org/officeDocument/2006/relationships/image" Target="../media/image124.png"/><Relationship Id="rId95" Type="http://schemas.openxmlformats.org/officeDocument/2006/relationships/customXml" Target="../ink/ink169.xml"/><Relationship Id="rId22" Type="http://schemas.openxmlformats.org/officeDocument/2006/relationships/image" Target="../media/image132.png"/><Relationship Id="rId43" Type="http://schemas.openxmlformats.org/officeDocument/2006/relationships/customXml" Target="../ink/ink143.xml"/><Relationship Id="rId64" Type="http://schemas.openxmlformats.org/officeDocument/2006/relationships/image" Target="../media/image153.png"/><Relationship Id="rId118" Type="http://schemas.openxmlformats.org/officeDocument/2006/relationships/image" Target="../media/image180.png"/><Relationship Id="rId139" Type="http://schemas.openxmlformats.org/officeDocument/2006/relationships/customXml" Target="../ink/ink191.xml"/><Relationship Id="rId80" Type="http://schemas.openxmlformats.org/officeDocument/2006/relationships/image" Target="../media/image161.png"/><Relationship Id="rId85" Type="http://schemas.openxmlformats.org/officeDocument/2006/relationships/customXml" Target="../ink/ink164.xml"/><Relationship Id="rId150" Type="http://schemas.openxmlformats.org/officeDocument/2006/relationships/customXml" Target="../ink/ink197.xml"/><Relationship Id="rId155" Type="http://schemas.openxmlformats.org/officeDocument/2006/relationships/image" Target="../media/image198.png"/><Relationship Id="rId12" Type="http://schemas.openxmlformats.org/officeDocument/2006/relationships/customXml" Target="../ink/ink127.xml"/><Relationship Id="rId17" Type="http://schemas.openxmlformats.org/officeDocument/2006/relationships/image" Target="../media/image130.png"/><Relationship Id="rId33" Type="http://schemas.openxmlformats.org/officeDocument/2006/relationships/customXml" Target="../ink/ink138.xml"/><Relationship Id="rId38" Type="http://schemas.openxmlformats.org/officeDocument/2006/relationships/image" Target="../media/image140.png"/><Relationship Id="rId59" Type="http://schemas.openxmlformats.org/officeDocument/2006/relationships/customXml" Target="../ink/ink151.xml"/><Relationship Id="rId103" Type="http://schemas.openxmlformats.org/officeDocument/2006/relationships/customXml" Target="../ink/ink173.xml"/><Relationship Id="rId108" Type="http://schemas.openxmlformats.org/officeDocument/2006/relationships/image" Target="../media/image175.png"/><Relationship Id="rId124" Type="http://schemas.openxmlformats.org/officeDocument/2006/relationships/image" Target="../media/image183.png"/><Relationship Id="rId129" Type="http://schemas.openxmlformats.org/officeDocument/2006/relationships/customXml" Target="../ink/ink186.xml"/><Relationship Id="rId54" Type="http://schemas.openxmlformats.org/officeDocument/2006/relationships/image" Target="../media/image148.png"/><Relationship Id="rId70" Type="http://schemas.openxmlformats.org/officeDocument/2006/relationships/image" Target="../media/image156.png"/><Relationship Id="rId75" Type="http://schemas.openxmlformats.org/officeDocument/2006/relationships/customXml" Target="../ink/ink159.xml"/><Relationship Id="rId91" Type="http://schemas.openxmlformats.org/officeDocument/2006/relationships/customXml" Target="../ink/ink167.xml"/><Relationship Id="rId96" Type="http://schemas.openxmlformats.org/officeDocument/2006/relationships/image" Target="../media/image169.png"/><Relationship Id="rId140" Type="http://schemas.openxmlformats.org/officeDocument/2006/relationships/image" Target="../media/image191.png"/><Relationship Id="rId145" Type="http://schemas.openxmlformats.org/officeDocument/2006/relationships/customXml" Target="../ink/ink19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4.xml"/><Relationship Id="rId23" Type="http://schemas.openxmlformats.org/officeDocument/2006/relationships/customXml" Target="../ink/ink133.xml"/><Relationship Id="rId28" Type="http://schemas.openxmlformats.org/officeDocument/2006/relationships/image" Target="../media/image135.png"/><Relationship Id="rId49" Type="http://schemas.openxmlformats.org/officeDocument/2006/relationships/customXml" Target="../ink/ink146.xml"/><Relationship Id="rId114" Type="http://schemas.openxmlformats.org/officeDocument/2006/relationships/image" Target="../media/image178.png"/><Relationship Id="rId119" Type="http://schemas.openxmlformats.org/officeDocument/2006/relationships/customXml" Target="../ink/ink181.xml"/><Relationship Id="rId44" Type="http://schemas.openxmlformats.org/officeDocument/2006/relationships/image" Target="../media/image143.png"/><Relationship Id="rId60" Type="http://schemas.openxmlformats.org/officeDocument/2006/relationships/image" Target="../media/image151.png"/><Relationship Id="rId65" Type="http://schemas.openxmlformats.org/officeDocument/2006/relationships/customXml" Target="../ink/ink154.xml"/><Relationship Id="rId81" Type="http://schemas.openxmlformats.org/officeDocument/2006/relationships/customXml" Target="../ink/ink162.xml"/><Relationship Id="rId86" Type="http://schemas.openxmlformats.org/officeDocument/2006/relationships/image" Target="../media/image164.png"/><Relationship Id="rId130" Type="http://schemas.openxmlformats.org/officeDocument/2006/relationships/image" Target="../media/image186.png"/><Relationship Id="rId135" Type="http://schemas.openxmlformats.org/officeDocument/2006/relationships/customXml" Target="../ink/ink189.xml"/><Relationship Id="rId151" Type="http://schemas.openxmlformats.org/officeDocument/2006/relationships/image" Target="../media/image196.png"/><Relationship Id="rId156" Type="http://schemas.openxmlformats.org/officeDocument/2006/relationships/customXml" Target="../ink/ink200.xml"/><Relationship Id="rId13" Type="http://schemas.openxmlformats.org/officeDocument/2006/relationships/image" Target="../media/image128.png"/><Relationship Id="rId18" Type="http://schemas.openxmlformats.org/officeDocument/2006/relationships/customXml" Target="../ink/ink130.xml"/><Relationship Id="rId39" Type="http://schemas.openxmlformats.org/officeDocument/2006/relationships/customXml" Target="../ink/ink141.xml"/><Relationship Id="rId109" Type="http://schemas.openxmlformats.org/officeDocument/2006/relationships/customXml" Target="../ink/ink176.xml"/><Relationship Id="rId34" Type="http://schemas.openxmlformats.org/officeDocument/2006/relationships/image" Target="../media/image138.png"/><Relationship Id="rId50" Type="http://schemas.openxmlformats.org/officeDocument/2006/relationships/image" Target="../media/image146.png"/><Relationship Id="rId55" Type="http://schemas.openxmlformats.org/officeDocument/2006/relationships/customXml" Target="../ink/ink149.xml"/><Relationship Id="rId76" Type="http://schemas.openxmlformats.org/officeDocument/2006/relationships/image" Target="../media/image159.png"/><Relationship Id="rId97" Type="http://schemas.openxmlformats.org/officeDocument/2006/relationships/customXml" Target="../ink/ink170.xml"/><Relationship Id="rId104" Type="http://schemas.openxmlformats.org/officeDocument/2006/relationships/image" Target="../media/image173.png"/><Relationship Id="rId120" Type="http://schemas.openxmlformats.org/officeDocument/2006/relationships/image" Target="../media/image181.png"/><Relationship Id="rId125" Type="http://schemas.openxmlformats.org/officeDocument/2006/relationships/customXml" Target="../ink/ink184.xml"/><Relationship Id="rId141" Type="http://schemas.openxmlformats.org/officeDocument/2006/relationships/customXml" Target="../ink/ink192.xml"/><Relationship Id="rId146" Type="http://schemas.openxmlformats.org/officeDocument/2006/relationships/customXml" Target="../ink/ink195.xml"/><Relationship Id="rId7" Type="http://schemas.openxmlformats.org/officeDocument/2006/relationships/image" Target="../media/image125.png"/><Relationship Id="rId71" Type="http://schemas.openxmlformats.org/officeDocument/2006/relationships/customXml" Target="../ink/ink157.xml"/><Relationship Id="rId92" Type="http://schemas.openxmlformats.org/officeDocument/2006/relationships/image" Target="../media/image167.png"/><Relationship Id="rId2" Type="http://schemas.openxmlformats.org/officeDocument/2006/relationships/customXml" Target="../ink/ink122.xml"/><Relationship Id="rId29" Type="http://schemas.openxmlformats.org/officeDocument/2006/relationships/customXml" Target="../ink/ink136.xml"/><Relationship Id="rId24" Type="http://schemas.openxmlformats.org/officeDocument/2006/relationships/image" Target="../media/image133.png"/><Relationship Id="rId40" Type="http://schemas.openxmlformats.org/officeDocument/2006/relationships/image" Target="../media/image141.png"/><Relationship Id="rId45" Type="http://schemas.openxmlformats.org/officeDocument/2006/relationships/customXml" Target="../ink/ink144.xml"/><Relationship Id="rId66" Type="http://schemas.openxmlformats.org/officeDocument/2006/relationships/image" Target="../media/image154.png"/><Relationship Id="rId87" Type="http://schemas.openxmlformats.org/officeDocument/2006/relationships/customXml" Target="../ink/ink165.xml"/><Relationship Id="rId110" Type="http://schemas.openxmlformats.org/officeDocument/2006/relationships/image" Target="../media/image176.png"/><Relationship Id="rId115" Type="http://schemas.openxmlformats.org/officeDocument/2006/relationships/customXml" Target="../ink/ink179.xml"/><Relationship Id="rId131" Type="http://schemas.openxmlformats.org/officeDocument/2006/relationships/customXml" Target="../ink/ink187.xml"/><Relationship Id="rId136" Type="http://schemas.openxmlformats.org/officeDocument/2006/relationships/image" Target="../media/image189.png"/><Relationship Id="rId157" Type="http://schemas.openxmlformats.org/officeDocument/2006/relationships/image" Target="../media/image199.png"/><Relationship Id="rId61" Type="http://schemas.openxmlformats.org/officeDocument/2006/relationships/customXml" Target="../ink/ink152.xml"/><Relationship Id="rId82" Type="http://schemas.openxmlformats.org/officeDocument/2006/relationships/image" Target="../media/image162.png"/><Relationship Id="rId152" Type="http://schemas.openxmlformats.org/officeDocument/2006/relationships/customXml" Target="../ink/ink198.xml"/><Relationship Id="rId19" Type="http://schemas.openxmlformats.org/officeDocument/2006/relationships/customXml" Target="../ink/ink131.xml"/><Relationship Id="rId14" Type="http://schemas.openxmlformats.org/officeDocument/2006/relationships/customXml" Target="../ink/ink128.xml"/><Relationship Id="rId30" Type="http://schemas.openxmlformats.org/officeDocument/2006/relationships/image" Target="../media/image136.png"/><Relationship Id="rId35" Type="http://schemas.openxmlformats.org/officeDocument/2006/relationships/customXml" Target="../ink/ink139.xml"/><Relationship Id="rId56" Type="http://schemas.openxmlformats.org/officeDocument/2006/relationships/image" Target="../media/image149.png"/><Relationship Id="rId77" Type="http://schemas.openxmlformats.org/officeDocument/2006/relationships/customXml" Target="../ink/ink160.xml"/><Relationship Id="rId100" Type="http://schemas.openxmlformats.org/officeDocument/2006/relationships/image" Target="../media/image171.png"/><Relationship Id="rId105" Type="http://schemas.openxmlformats.org/officeDocument/2006/relationships/customXml" Target="../ink/ink174.xml"/><Relationship Id="rId126" Type="http://schemas.openxmlformats.org/officeDocument/2006/relationships/image" Target="../media/image184.png"/><Relationship Id="rId147" Type="http://schemas.openxmlformats.org/officeDocument/2006/relationships/image" Target="../media/image194.png"/><Relationship Id="rId8" Type="http://schemas.openxmlformats.org/officeDocument/2006/relationships/customXml" Target="../ink/ink125.xml"/><Relationship Id="rId51" Type="http://schemas.openxmlformats.org/officeDocument/2006/relationships/customXml" Target="../ink/ink147.xml"/><Relationship Id="rId72" Type="http://schemas.openxmlformats.org/officeDocument/2006/relationships/image" Target="../media/image157.png"/><Relationship Id="rId93" Type="http://schemas.openxmlformats.org/officeDocument/2006/relationships/customXml" Target="../ink/ink168.xml"/><Relationship Id="rId98" Type="http://schemas.openxmlformats.org/officeDocument/2006/relationships/image" Target="../media/image170.png"/><Relationship Id="rId121" Type="http://schemas.openxmlformats.org/officeDocument/2006/relationships/customXml" Target="../ink/ink182.xml"/><Relationship Id="rId142" Type="http://schemas.openxmlformats.org/officeDocument/2006/relationships/image" Target="../media/image192.png"/><Relationship Id="rId3" Type="http://schemas.openxmlformats.org/officeDocument/2006/relationships/image" Target="../media/image28.png"/><Relationship Id="rId25" Type="http://schemas.openxmlformats.org/officeDocument/2006/relationships/customXml" Target="../ink/ink134.xml"/><Relationship Id="rId46" Type="http://schemas.openxmlformats.org/officeDocument/2006/relationships/image" Target="../media/image144.png"/><Relationship Id="rId67" Type="http://schemas.openxmlformats.org/officeDocument/2006/relationships/customXml" Target="../ink/ink155.xml"/><Relationship Id="rId116" Type="http://schemas.openxmlformats.org/officeDocument/2006/relationships/image" Target="../media/image179.png"/><Relationship Id="rId137" Type="http://schemas.openxmlformats.org/officeDocument/2006/relationships/customXml" Target="../ink/ink190.xml"/><Relationship Id="rId20" Type="http://schemas.openxmlformats.org/officeDocument/2006/relationships/image" Target="../media/image131.png"/><Relationship Id="rId41" Type="http://schemas.openxmlformats.org/officeDocument/2006/relationships/customXml" Target="../ink/ink142.xml"/><Relationship Id="rId62" Type="http://schemas.openxmlformats.org/officeDocument/2006/relationships/image" Target="../media/image152.png"/><Relationship Id="rId83" Type="http://schemas.openxmlformats.org/officeDocument/2006/relationships/customXml" Target="../ink/ink163.xml"/><Relationship Id="rId88" Type="http://schemas.openxmlformats.org/officeDocument/2006/relationships/image" Target="../media/image165.png"/><Relationship Id="rId111" Type="http://schemas.openxmlformats.org/officeDocument/2006/relationships/customXml" Target="../ink/ink177.xml"/><Relationship Id="rId132" Type="http://schemas.openxmlformats.org/officeDocument/2006/relationships/image" Target="../media/image187.png"/><Relationship Id="rId153" Type="http://schemas.openxmlformats.org/officeDocument/2006/relationships/image" Target="../media/image197.png"/><Relationship Id="rId15" Type="http://schemas.openxmlformats.org/officeDocument/2006/relationships/image" Target="../media/image129.png"/><Relationship Id="rId36" Type="http://schemas.openxmlformats.org/officeDocument/2006/relationships/image" Target="../media/image139.png"/><Relationship Id="rId57" Type="http://schemas.openxmlformats.org/officeDocument/2006/relationships/customXml" Target="../ink/ink150.xml"/><Relationship Id="rId106" Type="http://schemas.openxmlformats.org/officeDocument/2006/relationships/image" Target="../media/image174.png"/><Relationship Id="rId127" Type="http://schemas.openxmlformats.org/officeDocument/2006/relationships/customXml" Target="../ink/ink185.xml"/><Relationship Id="rId10" Type="http://schemas.openxmlformats.org/officeDocument/2006/relationships/customXml" Target="../ink/ink126.xml"/><Relationship Id="rId31" Type="http://schemas.openxmlformats.org/officeDocument/2006/relationships/customXml" Target="../ink/ink137.xml"/><Relationship Id="rId52" Type="http://schemas.openxmlformats.org/officeDocument/2006/relationships/image" Target="../media/image147.png"/><Relationship Id="rId73" Type="http://schemas.openxmlformats.org/officeDocument/2006/relationships/customXml" Target="../ink/ink158.xml"/><Relationship Id="rId78" Type="http://schemas.openxmlformats.org/officeDocument/2006/relationships/image" Target="../media/image160.png"/><Relationship Id="rId94" Type="http://schemas.openxmlformats.org/officeDocument/2006/relationships/image" Target="../media/image168.png"/><Relationship Id="rId99" Type="http://schemas.openxmlformats.org/officeDocument/2006/relationships/customXml" Target="../ink/ink171.xml"/><Relationship Id="rId101" Type="http://schemas.openxmlformats.org/officeDocument/2006/relationships/customXml" Target="../ink/ink172.xml"/><Relationship Id="rId122" Type="http://schemas.openxmlformats.org/officeDocument/2006/relationships/image" Target="../media/image182.png"/><Relationship Id="rId143" Type="http://schemas.openxmlformats.org/officeDocument/2006/relationships/customXml" Target="../ink/ink193.xml"/><Relationship Id="rId148" Type="http://schemas.openxmlformats.org/officeDocument/2006/relationships/customXml" Target="../ink/ink196.xml"/><Relationship Id="rId4" Type="http://schemas.openxmlformats.org/officeDocument/2006/relationships/customXml" Target="../ink/ink123.xml"/><Relationship Id="rId9" Type="http://schemas.openxmlformats.org/officeDocument/2006/relationships/image" Target="../media/image126.png"/><Relationship Id="rId26" Type="http://schemas.openxmlformats.org/officeDocument/2006/relationships/image" Target="../media/image134.png"/><Relationship Id="rId47" Type="http://schemas.openxmlformats.org/officeDocument/2006/relationships/customXml" Target="../ink/ink145.xml"/><Relationship Id="rId68" Type="http://schemas.openxmlformats.org/officeDocument/2006/relationships/image" Target="../media/image155.png"/><Relationship Id="rId89" Type="http://schemas.openxmlformats.org/officeDocument/2006/relationships/customXml" Target="../ink/ink166.xml"/><Relationship Id="rId112" Type="http://schemas.openxmlformats.org/officeDocument/2006/relationships/image" Target="../media/image177.png"/><Relationship Id="rId133" Type="http://schemas.openxmlformats.org/officeDocument/2006/relationships/customXml" Target="../ink/ink188.xml"/><Relationship Id="rId154" Type="http://schemas.openxmlformats.org/officeDocument/2006/relationships/customXml" Target="../ink/ink199.xml"/><Relationship Id="rId16" Type="http://schemas.openxmlformats.org/officeDocument/2006/relationships/customXml" Target="../ink/ink129.xml"/><Relationship Id="rId37" Type="http://schemas.openxmlformats.org/officeDocument/2006/relationships/customXml" Target="../ink/ink140.xml"/><Relationship Id="rId58" Type="http://schemas.openxmlformats.org/officeDocument/2006/relationships/image" Target="../media/image150.png"/><Relationship Id="rId79" Type="http://schemas.openxmlformats.org/officeDocument/2006/relationships/customXml" Target="../ink/ink161.xml"/><Relationship Id="rId102" Type="http://schemas.openxmlformats.org/officeDocument/2006/relationships/image" Target="../media/image172.png"/><Relationship Id="rId123" Type="http://schemas.openxmlformats.org/officeDocument/2006/relationships/customXml" Target="../ink/ink183.xml"/><Relationship Id="rId144" Type="http://schemas.openxmlformats.org/officeDocument/2006/relationships/image" Target="../media/image193.png"/><Relationship Id="rId90" Type="http://schemas.openxmlformats.org/officeDocument/2006/relationships/image" Target="../media/image166.png"/><Relationship Id="rId27" Type="http://schemas.openxmlformats.org/officeDocument/2006/relationships/customXml" Target="../ink/ink135.xml"/><Relationship Id="rId48" Type="http://schemas.openxmlformats.org/officeDocument/2006/relationships/image" Target="../media/image145.png"/><Relationship Id="rId69" Type="http://schemas.openxmlformats.org/officeDocument/2006/relationships/customXml" Target="../ink/ink156.xml"/><Relationship Id="rId113" Type="http://schemas.openxmlformats.org/officeDocument/2006/relationships/customXml" Target="../ink/ink178.xml"/><Relationship Id="rId134" Type="http://schemas.openxmlformats.org/officeDocument/2006/relationships/image" Target="../media/image18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customXml" Target="../ink/ink206.xml"/><Relationship Id="rId18" Type="http://schemas.openxmlformats.org/officeDocument/2006/relationships/image" Target="../media/image208.png"/><Relationship Id="rId3" Type="http://schemas.openxmlformats.org/officeDocument/2006/relationships/customXml" Target="../ink/ink201.xml"/><Relationship Id="rId21" Type="http://schemas.openxmlformats.org/officeDocument/2006/relationships/customXml" Target="../ink/ink210.xml"/><Relationship Id="rId7" Type="http://schemas.openxmlformats.org/officeDocument/2006/relationships/customXml" Target="../ink/ink203.xml"/><Relationship Id="rId12" Type="http://schemas.openxmlformats.org/officeDocument/2006/relationships/image" Target="../media/image205.png"/><Relationship Id="rId17" Type="http://schemas.openxmlformats.org/officeDocument/2006/relationships/customXml" Target="../ink/ink208.xml"/><Relationship Id="rId2" Type="http://schemas.openxmlformats.org/officeDocument/2006/relationships/image" Target="../media/image200.png"/><Relationship Id="rId16" Type="http://schemas.openxmlformats.org/officeDocument/2006/relationships/image" Target="../media/image207.png"/><Relationship Id="rId20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customXml" Target="../ink/ink205.xml"/><Relationship Id="rId5" Type="http://schemas.openxmlformats.org/officeDocument/2006/relationships/customXml" Target="../ink/ink202.xml"/><Relationship Id="rId15" Type="http://schemas.openxmlformats.org/officeDocument/2006/relationships/customXml" Target="../ink/ink207.xml"/><Relationship Id="rId10" Type="http://schemas.openxmlformats.org/officeDocument/2006/relationships/image" Target="../media/image204.png"/><Relationship Id="rId19" Type="http://schemas.openxmlformats.org/officeDocument/2006/relationships/customXml" Target="../ink/ink209.xml"/><Relationship Id="rId4" Type="http://schemas.openxmlformats.org/officeDocument/2006/relationships/image" Target="../media/image201.png"/><Relationship Id="rId9" Type="http://schemas.openxmlformats.org/officeDocument/2006/relationships/customXml" Target="../ink/ink204.xml"/><Relationship Id="rId14" Type="http://schemas.openxmlformats.org/officeDocument/2006/relationships/image" Target="../media/image206.png"/><Relationship Id="rId22" Type="http://schemas.openxmlformats.org/officeDocument/2006/relationships/image" Target="../media/image210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3.xml"/><Relationship Id="rId21" Type="http://schemas.openxmlformats.org/officeDocument/2006/relationships/image" Target="../media/image219.png"/><Relationship Id="rId42" Type="http://schemas.openxmlformats.org/officeDocument/2006/relationships/customXml" Target="../ink/ink231.xml"/><Relationship Id="rId47" Type="http://schemas.openxmlformats.org/officeDocument/2006/relationships/image" Target="../media/image232.png"/><Relationship Id="rId63" Type="http://schemas.openxmlformats.org/officeDocument/2006/relationships/image" Target="../media/image240.png"/><Relationship Id="rId68" Type="http://schemas.openxmlformats.org/officeDocument/2006/relationships/customXml" Target="../ink/ink244.xml"/><Relationship Id="rId84" Type="http://schemas.openxmlformats.org/officeDocument/2006/relationships/image" Target="../media/image250.png"/><Relationship Id="rId89" Type="http://schemas.openxmlformats.org/officeDocument/2006/relationships/customXml" Target="../ink/ink255.xml"/><Relationship Id="rId16" Type="http://schemas.openxmlformats.org/officeDocument/2006/relationships/customXml" Target="../ink/ink218.xml"/><Relationship Id="rId11" Type="http://schemas.openxmlformats.org/officeDocument/2006/relationships/image" Target="../media/image215.png"/><Relationship Id="rId32" Type="http://schemas.openxmlformats.org/officeDocument/2006/relationships/customXml" Target="../ink/ink226.xml"/><Relationship Id="rId37" Type="http://schemas.openxmlformats.org/officeDocument/2006/relationships/image" Target="../media/image227.png"/><Relationship Id="rId53" Type="http://schemas.openxmlformats.org/officeDocument/2006/relationships/image" Target="../media/image235.png"/><Relationship Id="rId58" Type="http://schemas.openxmlformats.org/officeDocument/2006/relationships/customXml" Target="../ink/ink239.xml"/><Relationship Id="rId74" Type="http://schemas.openxmlformats.org/officeDocument/2006/relationships/customXml" Target="../ink/ink247.xml"/><Relationship Id="rId79" Type="http://schemas.openxmlformats.org/officeDocument/2006/relationships/image" Target="../media/image248.png"/><Relationship Id="rId102" Type="http://schemas.openxmlformats.org/officeDocument/2006/relationships/image" Target="../media/image259.png"/><Relationship Id="rId5" Type="http://schemas.openxmlformats.org/officeDocument/2006/relationships/image" Target="../media/image212.png"/><Relationship Id="rId90" Type="http://schemas.openxmlformats.org/officeDocument/2006/relationships/image" Target="../media/image253.png"/><Relationship Id="rId95" Type="http://schemas.openxmlformats.org/officeDocument/2006/relationships/customXml" Target="../ink/ink258.xml"/><Relationship Id="rId22" Type="http://schemas.openxmlformats.org/officeDocument/2006/relationships/customXml" Target="../ink/ink221.xml"/><Relationship Id="rId27" Type="http://schemas.openxmlformats.org/officeDocument/2006/relationships/image" Target="../media/image222.png"/><Relationship Id="rId43" Type="http://schemas.openxmlformats.org/officeDocument/2006/relationships/image" Target="../media/image230.png"/><Relationship Id="rId48" Type="http://schemas.openxmlformats.org/officeDocument/2006/relationships/customXml" Target="../ink/ink234.xml"/><Relationship Id="rId64" Type="http://schemas.openxmlformats.org/officeDocument/2006/relationships/customXml" Target="../ink/ink242.xml"/><Relationship Id="rId69" Type="http://schemas.openxmlformats.org/officeDocument/2006/relationships/image" Target="../media/image243.png"/><Relationship Id="rId80" Type="http://schemas.openxmlformats.org/officeDocument/2006/relationships/customXml" Target="../ink/ink250.xml"/><Relationship Id="rId85" Type="http://schemas.openxmlformats.org/officeDocument/2006/relationships/customXml" Target="../ink/ink253.xml"/><Relationship Id="rId12" Type="http://schemas.openxmlformats.org/officeDocument/2006/relationships/customXml" Target="../ink/ink216.xml"/><Relationship Id="rId17" Type="http://schemas.openxmlformats.org/officeDocument/2006/relationships/image" Target="../media/image218.png"/><Relationship Id="rId25" Type="http://schemas.openxmlformats.org/officeDocument/2006/relationships/image" Target="../media/image221.png"/><Relationship Id="rId33" Type="http://schemas.openxmlformats.org/officeDocument/2006/relationships/image" Target="../media/image225.png"/><Relationship Id="rId38" Type="http://schemas.openxmlformats.org/officeDocument/2006/relationships/customXml" Target="../ink/ink229.xml"/><Relationship Id="rId46" Type="http://schemas.openxmlformats.org/officeDocument/2006/relationships/customXml" Target="../ink/ink233.xml"/><Relationship Id="rId59" Type="http://schemas.openxmlformats.org/officeDocument/2006/relationships/image" Target="../media/image238.png"/><Relationship Id="rId67" Type="http://schemas.openxmlformats.org/officeDocument/2006/relationships/image" Target="../media/image242.png"/><Relationship Id="rId103" Type="http://schemas.openxmlformats.org/officeDocument/2006/relationships/customXml" Target="../ink/ink262.xml"/><Relationship Id="rId20" Type="http://schemas.openxmlformats.org/officeDocument/2006/relationships/customXml" Target="../ink/ink220.xml"/><Relationship Id="rId41" Type="http://schemas.openxmlformats.org/officeDocument/2006/relationships/image" Target="../media/image229.png"/><Relationship Id="rId54" Type="http://schemas.openxmlformats.org/officeDocument/2006/relationships/customXml" Target="../ink/ink237.xml"/><Relationship Id="rId62" Type="http://schemas.openxmlformats.org/officeDocument/2006/relationships/customXml" Target="../ink/ink241.xml"/><Relationship Id="rId70" Type="http://schemas.openxmlformats.org/officeDocument/2006/relationships/customXml" Target="../ink/ink245.xml"/><Relationship Id="rId75" Type="http://schemas.openxmlformats.org/officeDocument/2006/relationships/image" Target="../media/image246.png"/><Relationship Id="rId83" Type="http://schemas.openxmlformats.org/officeDocument/2006/relationships/customXml" Target="../ink/ink252.xml"/><Relationship Id="rId88" Type="http://schemas.openxmlformats.org/officeDocument/2006/relationships/image" Target="../media/image252.png"/><Relationship Id="rId91" Type="http://schemas.openxmlformats.org/officeDocument/2006/relationships/customXml" Target="../ink/ink256.xml"/><Relationship Id="rId96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3.xml"/><Relationship Id="rId15" Type="http://schemas.openxmlformats.org/officeDocument/2006/relationships/image" Target="../media/image217.png"/><Relationship Id="rId23" Type="http://schemas.openxmlformats.org/officeDocument/2006/relationships/image" Target="../media/image220.png"/><Relationship Id="rId28" Type="http://schemas.openxmlformats.org/officeDocument/2006/relationships/customXml" Target="../ink/ink224.xml"/><Relationship Id="rId36" Type="http://schemas.openxmlformats.org/officeDocument/2006/relationships/customXml" Target="../ink/ink228.xml"/><Relationship Id="rId49" Type="http://schemas.openxmlformats.org/officeDocument/2006/relationships/image" Target="../media/image233.png"/><Relationship Id="rId57" Type="http://schemas.openxmlformats.org/officeDocument/2006/relationships/image" Target="../media/image237.png"/><Relationship Id="rId10" Type="http://schemas.openxmlformats.org/officeDocument/2006/relationships/customXml" Target="../ink/ink215.xml"/><Relationship Id="rId31" Type="http://schemas.openxmlformats.org/officeDocument/2006/relationships/image" Target="../media/image224.png"/><Relationship Id="rId44" Type="http://schemas.openxmlformats.org/officeDocument/2006/relationships/customXml" Target="../ink/ink232.xml"/><Relationship Id="rId52" Type="http://schemas.openxmlformats.org/officeDocument/2006/relationships/customXml" Target="../ink/ink236.xml"/><Relationship Id="rId60" Type="http://schemas.openxmlformats.org/officeDocument/2006/relationships/customXml" Target="../ink/ink240.xml"/><Relationship Id="rId65" Type="http://schemas.openxmlformats.org/officeDocument/2006/relationships/image" Target="../media/image241.png"/><Relationship Id="rId73" Type="http://schemas.openxmlformats.org/officeDocument/2006/relationships/image" Target="../media/image245.png"/><Relationship Id="rId78" Type="http://schemas.openxmlformats.org/officeDocument/2006/relationships/customXml" Target="../ink/ink249.xml"/><Relationship Id="rId81" Type="http://schemas.openxmlformats.org/officeDocument/2006/relationships/customXml" Target="../ink/ink251.xml"/><Relationship Id="rId86" Type="http://schemas.openxmlformats.org/officeDocument/2006/relationships/image" Target="../media/image251.png"/><Relationship Id="rId94" Type="http://schemas.openxmlformats.org/officeDocument/2006/relationships/image" Target="../media/image255.png"/><Relationship Id="rId99" Type="http://schemas.openxmlformats.org/officeDocument/2006/relationships/customXml" Target="../ink/ink260.xml"/><Relationship Id="rId101" Type="http://schemas.openxmlformats.org/officeDocument/2006/relationships/customXml" Target="../ink/ink261.xml"/><Relationship Id="rId4" Type="http://schemas.openxmlformats.org/officeDocument/2006/relationships/customXml" Target="../ink/ink212.xml"/><Relationship Id="rId9" Type="http://schemas.openxmlformats.org/officeDocument/2006/relationships/image" Target="../media/image214.png"/><Relationship Id="rId13" Type="http://schemas.openxmlformats.org/officeDocument/2006/relationships/image" Target="../media/image216.png"/><Relationship Id="rId18" Type="http://schemas.openxmlformats.org/officeDocument/2006/relationships/customXml" Target="../ink/ink219.xml"/><Relationship Id="rId39" Type="http://schemas.openxmlformats.org/officeDocument/2006/relationships/image" Target="../media/image228.png"/><Relationship Id="rId34" Type="http://schemas.openxmlformats.org/officeDocument/2006/relationships/customXml" Target="../ink/ink227.xml"/><Relationship Id="rId50" Type="http://schemas.openxmlformats.org/officeDocument/2006/relationships/customXml" Target="../ink/ink235.xml"/><Relationship Id="rId55" Type="http://schemas.openxmlformats.org/officeDocument/2006/relationships/image" Target="../media/image236.png"/><Relationship Id="rId76" Type="http://schemas.openxmlformats.org/officeDocument/2006/relationships/customXml" Target="../ink/ink248.xml"/><Relationship Id="rId97" Type="http://schemas.openxmlformats.org/officeDocument/2006/relationships/customXml" Target="../ink/ink259.xml"/><Relationship Id="rId104" Type="http://schemas.openxmlformats.org/officeDocument/2006/relationships/image" Target="../media/image260.png"/><Relationship Id="rId7" Type="http://schemas.openxmlformats.org/officeDocument/2006/relationships/image" Target="../media/image213.png"/><Relationship Id="rId71" Type="http://schemas.openxmlformats.org/officeDocument/2006/relationships/image" Target="../media/image244.png"/><Relationship Id="rId92" Type="http://schemas.openxmlformats.org/officeDocument/2006/relationships/image" Target="../media/image254.png"/><Relationship Id="rId2" Type="http://schemas.openxmlformats.org/officeDocument/2006/relationships/customXml" Target="../ink/ink211.xml"/><Relationship Id="rId29" Type="http://schemas.openxmlformats.org/officeDocument/2006/relationships/image" Target="../media/image223.png"/><Relationship Id="rId24" Type="http://schemas.openxmlformats.org/officeDocument/2006/relationships/customXml" Target="../ink/ink222.xml"/><Relationship Id="rId40" Type="http://schemas.openxmlformats.org/officeDocument/2006/relationships/customXml" Target="../ink/ink230.xml"/><Relationship Id="rId45" Type="http://schemas.openxmlformats.org/officeDocument/2006/relationships/image" Target="../media/image231.png"/><Relationship Id="rId66" Type="http://schemas.openxmlformats.org/officeDocument/2006/relationships/customXml" Target="../ink/ink243.xml"/><Relationship Id="rId87" Type="http://schemas.openxmlformats.org/officeDocument/2006/relationships/customXml" Target="../ink/ink254.xml"/><Relationship Id="rId61" Type="http://schemas.openxmlformats.org/officeDocument/2006/relationships/image" Target="../media/image239.png"/><Relationship Id="rId82" Type="http://schemas.openxmlformats.org/officeDocument/2006/relationships/image" Target="../media/image249.png"/><Relationship Id="rId19" Type="http://schemas.openxmlformats.org/officeDocument/2006/relationships/image" Target="../media/image28.png"/><Relationship Id="rId14" Type="http://schemas.openxmlformats.org/officeDocument/2006/relationships/customXml" Target="../ink/ink217.xml"/><Relationship Id="rId30" Type="http://schemas.openxmlformats.org/officeDocument/2006/relationships/customXml" Target="../ink/ink225.xml"/><Relationship Id="rId35" Type="http://schemas.openxmlformats.org/officeDocument/2006/relationships/image" Target="../media/image226.png"/><Relationship Id="rId56" Type="http://schemas.openxmlformats.org/officeDocument/2006/relationships/customXml" Target="../ink/ink238.xml"/><Relationship Id="rId77" Type="http://schemas.openxmlformats.org/officeDocument/2006/relationships/image" Target="../media/image247.png"/><Relationship Id="rId100" Type="http://schemas.openxmlformats.org/officeDocument/2006/relationships/image" Target="../media/image258.png"/><Relationship Id="rId8" Type="http://schemas.openxmlformats.org/officeDocument/2006/relationships/customXml" Target="../ink/ink214.xml"/><Relationship Id="rId51" Type="http://schemas.openxmlformats.org/officeDocument/2006/relationships/image" Target="../media/image234.png"/><Relationship Id="rId72" Type="http://schemas.openxmlformats.org/officeDocument/2006/relationships/customXml" Target="../ink/ink246.xml"/><Relationship Id="rId93" Type="http://schemas.openxmlformats.org/officeDocument/2006/relationships/customXml" Target="../ink/ink257.xml"/><Relationship Id="rId98" Type="http://schemas.openxmlformats.org/officeDocument/2006/relationships/image" Target="../media/image257.png"/><Relationship Id="rId3" Type="http://schemas.openxmlformats.org/officeDocument/2006/relationships/image" Target="../media/image2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customXml" Target="../ink/ink268.xml"/><Relationship Id="rId18" Type="http://schemas.openxmlformats.org/officeDocument/2006/relationships/image" Target="../media/image269.png"/><Relationship Id="rId26" Type="http://schemas.openxmlformats.org/officeDocument/2006/relationships/image" Target="../media/image273.png"/><Relationship Id="rId3" Type="http://schemas.openxmlformats.org/officeDocument/2006/relationships/customXml" Target="../ink/ink263.xml"/><Relationship Id="rId21" Type="http://schemas.openxmlformats.org/officeDocument/2006/relationships/customXml" Target="../ink/ink272.xml"/><Relationship Id="rId7" Type="http://schemas.openxmlformats.org/officeDocument/2006/relationships/customXml" Target="../ink/ink265.xml"/><Relationship Id="rId12" Type="http://schemas.openxmlformats.org/officeDocument/2006/relationships/image" Target="../media/image266.png"/><Relationship Id="rId17" Type="http://schemas.openxmlformats.org/officeDocument/2006/relationships/customXml" Target="../ink/ink270.xml"/><Relationship Id="rId25" Type="http://schemas.openxmlformats.org/officeDocument/2006/relationships/customXml" Target="../ink/ink274.xml"/><Relationship Id="rId2" Type="http://schemas.openxmlformats.org/officeDocument/2006/relationships/image" Target="../media/image261.png"/><Relationship Id="rId16" Type="http://schemas.openxmlformats.org/officeDocument/2006/relationships/image" Target="../media/image268.png"/><Relationship Id="rId20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11" Type="http://schemas.openxmlformats.org/officeDocument/2006/relationships/customXml" Target="../ink/ink267.xml"/><Relationship Id="rId24" Type="http://schemas.openxmlformats.org/officeDocument/2006/relationships/image" Target="../media/image272.png"/><Relationship Id="rId5" Type="http://schemas.openxmlformats.org/officeDocument/2006/relationships/customXml" Target="../ink/ink264.xml"/><Relationship Id="rId15" Type="http://schemas.openxmlformats.org/officeDocument/2006/relationships/customXml" Target="../ink/ink269.xml"/><Relationship Id="rId23" Type="http://schemas.openxmlformats.org/officeDocument/2006/relationships/customXml" Target="../ink/ink273.xml"/><Relationship Id="rId28" Type="http://schemas.openxmlformats.org/officeDocument/2006/relationships/image" Target="../media/image274.png"/><Relationship Id="rId10" Type="http://schemas.openxmlformats.org/officeDocument/2006/relationships/image" Target="../media/image265.png"/><Relationship Id="rId19" Type="http://schemas.openxmlformats.org/officeDocument/2006/relationships/customXml" Target="../ink/ink271.xml"/><Relationship Id="rId4" Type="http://schemas.openxmlformats.org/officeDocument/2006/relationships/image" Target="../media/image262.png"/><Relationship Id="rId9" Type="http://schemas.openxmlformats.org/officeDocument/2006/relationships/customXml" Target="../ink/ink266.xml"/><Relationship Id="rId14" Type="http://schemas.openxmlformats.org/officeDocument/2006/relationships/image" Target="../media/image267.png"/><Relationship Id="rId22" Type="http://schemas.openxmlformats.org/officeDocument/2006/relationships/image" Target="../media/image271.png"/><Relationship Id="rId27" Type="http://schemas.openxmlformats.org/officeDocument/2006/relationships/customXml" Target="../ink/ink275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0.png"/><Relationship Id="rId18" Type="http://schemas.openxmlformats.org/officeDocument/2006/relationships/customXml" Target="../ink/ink284.xml"/><Relationship Id="rId26" Type="http://schemas.openxmlformats.org/officeDocument/2006/relationships/customXml" Target="../ink/ink288.xml"/><Relationship Id="rId39" Type="http://schemas.openxmlformats.org/officeDocument/2006/relationships/image" Target="../media/image293.png"/><Relationship Id="rId21" Type="http://schemas.openxmlformats.org/officeDocument/2006/relationships/image" Target="../media/image284.png"/><Relationship Id="rId34" Type="http://schemas.openxmlformats.org/officeDocument/2006/relationships/customXml" Target="../ink/ink292.xml"/><Relationship Id="rId42" Type="http://schemas.openxmlformats.org/officeDocument/2006/relationships/customXml" Target="../ink/ink296.xml"/><Relationship Id="rId47" Type="http://schemas.openxmlformats.org/officeDocument/2006/relationships/image" Target="../media/image297.png"/><Relationship Id="rId50" Type="http://schemas.openxmlformats.org/officeDocument/2006/relationships/customXml" Target="../ink/ink300.xml"/><Relationship Id="rId55" Type="http://schemas.openxmlformats.org/officeDocument/2006/relationships/image" Target="../media/image301.png"/><Relationship Id="rId7" Type="http://schemas.openxmlformats.org/officeDocument/2006/relationships/image" Target="../media/image277.png"/><Relationship Id="rId2" Type="http://schemas.openxmlformats.org/officeDocument/2006/relationships/customXml" Target="../ink/ink276.xml"/><Relationship Id="rId16" Type="http://schemas.openxmlformats.org/officeDocument/2006/relationships/customXml" Target="../ink/ink283.xml"/><Relationship Id="rId29" Type="http://schemas.openxmlformats.org/officeDocument/2006/relationships/image" Target="../media/image288.png"/><Relationship Id="rId11" Type="http://schemas.openxmlformats.org/officeDocument/2006/relationships/image" Target="../media/image279.png"/><Relationship Id="rId24" Type="http://schemas.openxmlformats.org/officeDocument/2006/relationships/customXml" Target="../ink/ink287.xml"/><Relationship Id="rId32" Type="http://schemas.openxmlformats.org/officeDocument/2006/relationships/customXml" Target="../ink/ink291.xml"/><Relationship Id="rId37" Type="http://schemas.openxmlformats.org/officeDocument/2006/relationships/image" Target="../media/image292.png"/><Relationship Id="rId40" Type="http://schemas.openxmlformats.org/officeDocument/2006/relationships/customXml" Target="../ink/ink295.xml"/><Relationship Id="rId45" Type="http://schemas.openxmlformats.org/officeDocument/2006/relationships/image" Target="../media/image296.png"/><Relationship Id="rId53" Type="http://schemas.openxmlformats.org/officeDocument/2006/relationships/image" Target="../media/image300.png"/><Relationship Id="rId58" Type="http://schemas.openxmlformats.org/officeDocument/2006/relationships/customXml" Target="../ink/ink304.xml"/><Relationship Id="rId5" Type="http://schemas.openxmlformats.org/officeDocument/2006/relationships/image" Target="../media/image276.png"/><Relationship Id="rId19" Type="http://schemas.openxmlformats.org/officeDocument/2006/relationships/image" Target="../media/image283.png"/><Relationship Id="rId4" Type="http://schemas.openxmlformats.org/officeDocument/2006/relationships/customXml" Target="../ink/ink277.xml"/><Relationship Id="rId9" Type="http://schemas.openxmlformats.org/officeDocument/2006/relationships/image" Target="../media/image278.png"/><Relationship Id="rId14" Type="http://schemas.openxmlformats.org/officeDocument/2006/relationships/customXml" Target="../ink/ink282.xml"/><Relationship Id="rId22" Type="http://schemas.openxmlformats.org/officeDocument/2006/relationships/customXml" Target="../ink/ink286.xml"/><Relationship Id="rId27" Type="http://schemas.openxmlformats.org/officeDocument/2006/relationships/image" Target="../media/image287.png"/><Relationship Id="rId30" Type="http://schemas.openxmlformats.org/officeDocument/2006/relationships/customXml" Target="../ink/ink290.xml"/><Relationship Id="rId35" Type="http://schemas.openxmlformats.org/officeDocument/2006/relationships/image" Target="../media/image291.png"/><Relationship Id="rId43" Type="http://schemas.openxmlformats.org/officeDocument/2006/relationships/image" Target="../media/image295.png"/><Relationship Id="rId48" Type="http://schemas.openxmlformats.org/officeDocument/2006/relationships/customXml" Target="../ink/ink299.xml"/><Relationship Id="rId56" Type="http://schemas.openxmlformats.org/officeDocument/2006/relationships/customXml" Target="../ink/ink303.xml"/><Relationship Id="rId8" Type="http://schemas.openxmlformats.org/officeDocument/2006/relationships/customXml" Target="../ink/ink279.xml"/><Relationship Id="rId51" Type="http://schemas.openxmlformats.org/officeDocument/2006/relationships/image" Target="../media/image299.png"/><Relationship Id="rId3" Type="http://schemas.openxmlformats.org/officeDocument/2006/relationships/image" Target="../media/image275.png"/><Relationship Id="rId12" Type="http://schemas.openxmlformats.org/officeDocument/2006/relationships/customXml" Target="../ink/ink281.xml"/><Relationship Id="rId17" Type="http://schemas.openxmlformats.org/officeDocument/2006/relationships/image" Target="../media/image282.png"/><Relationship Id="rId25" Type="http://schemas.openxmlformats.org/officeDocument/2006/relationships/image" Target="../media/image286.png"/><Relationship Id="rId33" Type="http://schemas.openxmlformats.org/officeDocument/2006/relationships/image" Target="../media/image290.png"/><Relationship Id="rId38" Type="http://schemas.openxmlformats.org/officeDocument/2006/relationships/customXml" Target="../ink/ink294.xml"/><Relationship Id="rId46" Type="http://schemas.openxmlformats.org/officeDocument/2006/relationships/customXml" Target="../ink/ink298.xml"/><Relationship Id="rId59" Type="http://schemas.openxmlformats.org/officeDocument/2006/relationships/image" Target="../media/image303.png"/><Relationship Id="rId20" Type="http://schemas.openxmlformats.org/officeDocument/2006/relationships/customXml" Target="../ink/ink285.xml"/><Relationship Id="rId41" Type="http://schemas.openxmlformats.org/officeDocument/2006/relationships/image" Target="../media/image294.png"/><Relationship Id="rId54" Type="http://schemas.openxmlformats.org/officeDocument/2006/relationships/customXml" Target="../ink/ink30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8.xml"/><Relationship Id="rId15" Type="http://schemas.openxmlformats.org/officeDocument/2006/relationships/image" Target="../media/image281.png"/><Relationship Id="rId23" Type="http://schemas.openxmlformats.org/officeDocument/2006/relationships/image" Target="../media/image285.png"/><Relationship Id="rId28" Type="http://schemas.openxmlformats.org/officeDocument/2006/relationships/customXml" Target="../ink/ink289.xml"/><Relationship Id="rId36" Type="http://schemas.openxmlformats.org/officeDocument/2006/relationships/customXml" Target="../ink/ink293.xml"/><Relationship Id="rId49" Type="http://schemas.openxmlformats.org/officeDocument/2006/relationships/image" Target="../media/image298.png"/><Relationship Id="rId57" Type="http://schemas.openxmlformats.org/officeDocument/2006/relationships/image" Target="../media/image302.png"/><Relationship Id="rId10" Type="http://schemas.openxmlformats.org/officeDocument/2006/relationships/customXml" Target="../ink/ink280.xml"/><Relationship Id="rId31" Type="http://schemas.openxmlformats.org/officeDocument/2006/relationships/image" Target="../media/image289.png"/><Relationship Id="rId44" Type="http://schemas.openxmlformats.org/officeDocument/2006/relationships/customXml" Target="../ink/ink297.xml"/><Relationship Id="rId52" Type="http://schemas.openxmlformats.org/officeDocument/2006/relationships/customXml" Target="../ink/ink30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customXml" Target="../ink/ink310.xml"/><Relationship Id="rId3" Type="http://schemas.openxmlformats.org/officeDocument/2006/relationships/customXml" Target="../ink/ink305.xml"/><Relationship Id="rId7" Type="http://schemas.openxmlformats.org/officeDocument/2006/relationships/customXml" Target="../ink/ink307.xml"/><Relationship Id="rId12" Type="http://schemas.openxmlformats.org/officeDocument/2006/relationships/image" Target="../media/image309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11" Type="http://schemas.openxmlformats.org/officeDocument/2006/relationships/customXml" Target="../ink/ink309.xml"/><Relationship Id="rId5" Type="http://schemas.openxmlformats.org/officeDocument/2006/relationships/customXml" Target="../ink/ink306.xml"/><Relationship Id="rId10" Type="http://schemas.openxmlformats.org/officeDocument/2006/relationships/image" Target="../media/image308.png"/><Relationship Id="rId4" Type="http://schemas.openxmlformats.org/officeDocument/2006/relationships/image" Target="../media/image305.png"/><Relationship Id="rId9" Type="http://schemas.openxmlformats.org/officeDocument/2006/relationships/customXml" Target="../ink/ink308.xml"/><Relationship Id="rId14" Type="http://schemas.openxmlformats.org/officeDocument/2006/relationships/image" Target="../media/image31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6.png"/><Relationship Id="rId18" Type="http://schemas.openxmlformats.org/officeDocument/2006/relationships/customXml" Target="../ink/ink319.xml"/><Relationship Id="rId26" Type="http://schemas.openxmlformats.org/officeDocument/2006/relationships/customXml" Target="../ink/ink323.xml"/><Relationship Id="rId39" Type="http://schemas.openxmlformats.org/officeDocument/2006/relationships/image" Target="../media/image329.png"/><Relationship Id="rId21" Type="http://schemas.openxmlformats.org/officeDocument/2006/relationships/image" Target="../media/image320.png"/><Relationship Id="rId34" Type="http://schemas.openxmlformats.org/officeDocument/2006/relationships/customXml" Target="../ink/ink327.xml"/><Relationship Id="rId7" Type="http://schemas.openxmlformats.org/officeDocument/2006/relationships/image" Target="../media/image313.png"/><Relationship Id="rId2" Type="http://schemas.openxmlformats.org/officeDocument/2006/relationships/customXml" Target="../ink/ink311.xml"/><Relationship Id="rId16" Type="http://schemas.openxmlformats.org/officeDocument/2006/relationships/customXml" Target="../ink/ink318.xml"/><Relationship Id="rId20" Type="http://schemas.openxmlformats.org/officeDocument/2006/relationships/customXml" Target="../ink/ink320.xml"/><Relationship Id="rId29" Type="http://schemas.openxmlformats.org/officeDocument/2006/relationships/image" Target="../media/image324.png"/><Relationship Id="rId41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3.xml"/><Relationship Id="rId11" Type="http://schemas.openxmlformats.org/officeDocument/2006/relationships/image" Target="../media/image315.png"/><Relationship Id="rId24" Type="http://schemas.openxmlformats.org/officeDocument/2006/relationships/customXml" Target="../ink/ink322.xml"/><Relationship Id="rId32" Type="http://schemas.openxmlformats.org/officeDocument/2006/relationships/customXml" Target="../ink/ink326.xml"/><Relationship Id="rId37" Type="http://schemas.openxmlformats.org/officeDocument/2006/relationships/image" Target="../media/image328.png"/><Relationship Id="rId40" Type="http://schemas.openxmlformats.org/officeDocument/2006/relationships/customXml" Target="../ink/ink330.xml"/><Relationship Id="rId5" Type="http://schemas.openxmlformats.org/officeDocument/2006/relationships/image" Target="../media/image312.png"/><Relationship Id="rId15" Type="http://schemas.openxmlformats.org/officeDocument/2006/relationships/image" Target="../media/image317.png"/><Relationship Id="rId23" Type="http://schemas.openxmlformats.org/officeDocument/2006/relationships/image" Target="../media/image321.png"/><Relationship Id="rId28" Type="http://schemas.openxmlformats.org/officeDocument/2006/relationships/customXml" Target="../ink/ink324.xml"/><Relationship Id="rId36" Type="http://schemas.openxmlformats.org/officeDocument/2006/relationships/customXml" Target="../ink/ink328.xml"/><Relationship Id="rId10" Type="http://schemas.openxmlformats.org/officeDocument/2006/relationships/customXml" Target="../ink/ink315.xml"/><Relationship Id="rId19" Type="http://schemas.openxmlformats.org/officeDocument/2006/relationships/image" Target="../media/image319.png"/><Relationship Id="rId31" Type="http://schemas.openxmlformats.org/officeDocument/2006/relationships/image" Target="../media/image325.png"/><Relationship Id="rId4" Type="http://schemas.openxmlformats.org/officeDocument/2006/relationships/customXml" Target="../ink/ink312.xml"/><Relationship Id="rId9" Type="http://schemas.openxmlformats.org/officeDocument/2006/relationships/image" Target="../media/image314.png"/><Relationship Id="rId14" Type="http://schemas.openxmlformats.org/officeDocument/2006/relationships/customXml" Target="../ink/ink317.xml"/><Relationship Id="rId22" Type="http://schemas.openxmlformats.org/officeDocument/2006/relationships/customXml" Target="../ink/ink321.xml"/><Relationship Id="rId27" Type="http://schemas.openxmlformats.org/officeDocument/2006/relationships/image" Target="../media/image323.png"/><Relationship Id="rId30" Type="http://schemas.openxmlformats.org/officeDocument/2006/relationships/customXml" Target="../ink/ink325.xml"/><Relationship Id="rId35" Type="http://schemas.openxmlformats.org/officeDocument/2006/relationships/image" Target="../media/image327.png"/><Relationship Id="rId8" Type="http://schemas.openxmlformats.org/officeDocument/2006/relationships/customXml" Target="../ink/ink314.xml"/><Relationship Id="rId3" Type="http://schemas.openxmlformats.org/officeDocument/2006/relationships/image" Target="../media/image311.png"/><Relationship Id="rId12" Type="http://schemas.openxmlformats.org/officeDocument/2006/relationships/customXml" Target="../ink/ink316.xml"/><Relationship Id="rId17" Type="http://schemas.openxmlformats.org/officeDocument/2006/relationships/image" Target="../media/image318.png"/><Relationship Id="rId25" Type="http://schemas.openxmlformats.org/officeDocument/2006/relationships/image" Target="../media/image322.png"/><Relationship Id="rId33" Type="http://schemas.openxmlformats.org/officeDocument/2006/relationships/image" Target="../media/image326.png"/><Relationship Id="rId38" Type="http://schemas.openxmlformats.org/officeDocument/2006/relationships/customXml" Target="../ink/ink3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4.xml"/><Relationship Id="rId13" Type="http://schemas.openxmlformats.org/officeDocument/2006/relationships/image" Target="../media/image336.png"/><Relationship Id="rId18" Type="http://schemas.openxmlformats.org/officeDocument/2006/relationships/customXml" Target="../ink/ink339.xml"/><Relationship Id="rId3" Type="http://schemas.openxmlformats.org/officeDocument/2006/relationships/image" Target="../media/image331.png"/><Relationship Id="rId21" Type="http://schemas.openxmlformats.org/officeDocument/2006/relationships/image" Target="../media/image340.png"/><Relationship Id="rId7" Type="http://schemas.openxmlformats.org/officeDocument/2006/relationships/image" Target="../media/image333.png"/><Relationship Id="rId12" Type="http://schemas.openxmlformats.org/officeDocument/2006/relationships/customXml" Target="../ink/ink336.xml"/><Relationship Id="rId17" Type="http://schemas.openxmlformats.org/officeDocument/2006/relationships/image" Target="../media/image338.png"/><Relationship Id="rId2" Type="http://schemas.openxmlformats.org/officeDocument/2006/relationships/customXml" Target="../ink/ink331.xml"/><Relationship Id="rId16" Type="http://schemas.openxmlformats.org/officeDocument/2006/relationships/customXml" Target="../ink/ink338.xml"/><Relationship Id="rId20" Type="http://schemas.openxmlformats.org/officeDocument/2006/relationships/customXml" Target="../ink/ink3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3.xml"/><Relationship Id="rId11" Type="http://schemas.openxmlformats.org/officeDocument/2006/relationships/image" Target="../media/image335.png"/><Relationship Id="rId5" Type="http://schemas.openxmlformats.org/officeDocument/2006/relationships/image" Target="../media/image332.png"/><Relationship Id="rId15" Type="http://schemas.openxmlformats.org/officeDocument/2006/relationships/image" Target="../media/image337.png"/><Relationship Id="rId23" Type="http://schemas.openxmlformats.org/officeDocument/2006/relationships/image" Target="../media/image341.png"/><Relationship Id="rId10" Type="http://schemas.openxmlformats.org/officeDocument/2006/relationships/customXml" Target="../ink/ink335.xml"/><Relationship Id="rId19" Type="http://schemas.openxmlformats.org/officeDocument/2006/relationships/image" Target="../media/image339.png"/><Relationship Id="rId4" Type="http://schemas.openxmlformats.org/officeDocument/2006/relationships/customXml" Target="../ink/ink332.xml"/><Relationship Id="rId9" Type="http://schemas.openxmlformats.org/officeDocument/2006/relationships/image" Target="../media/image334.png"/><Relationship Id="rId14" Type="http://schemas.openxmlformats.org/officeDocument/2006/relationships/customXml" Target="../ink/ink337.xml"/><Relationship Id="rId22" Type="http://schemas.openxmlformats.org/officeDocument/2006/relationships/customXml" Target="../ink/ink3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47.xml"/><Relationship Id="rId18" Type="http://schemas.openxmlformats.org/officeDocument/2006/relationships/image" Target="../media/image350.png"/><Relationship Id="rId26" Type="http://schemas.openxmlformats.org/officeDocument/2006/relationships/image" Target="../media/image354.png"/><Relationship Id="rId39" Type="http://schemas.openxmlformats.org/officeDocument/2006/relationships/customXml" Target="../ink/ink360.xml"/><Relationship Id="rId21" Type="http://schemas.openxmlformats.org/officeDocument/2006/relationships/customXml" Target="../ink/ink351.xml"/><Relationship Id="rId34" Type="http://schemas.openxmlformats.org/officeDocument/2006/relationships/image" Target="../media/image358.png"/><Relationship Id="rId42" Type="http://schemas.openxmlformats.org/officeDocument/2006/relationships/image" Target="../media/image361.png"/><Relationship Id="rId47" Type="http://schemas.openxmlformats.org/officeDocument/2006/relationships/customXml" Target="../ink/ink364.xml"/><Relationship Id="rId50" Type="http://schemas.openxmlformats.org/officeDocument/2006/relationships/image" Target="../media/image365.png"/><Relationship Id="rId7" Type="http://schemas.openxmlformats.org/officeDocument/2006/relationships/customXml" Target="../ink/ink344.xml"/><Relationship Id="rId2" Type="http://schemas.openxmlformats.org/officeDocument/2006/relationships/image" Target="../media/image342.png"/><Relationship Id="rId16" Type="http://schemas.openxmlformats.org/officeDocument/2006/relationships/image" Target="../media/image349.png"/><Relationship Id="rId29" Type="http://schemas.openxmlformats.org/officeDocument/2006/relationships/customXml" Target="../ink/ink355.xml"/><Relationship Id="rId11" Type="http://schemas.openxmlformats.org/officeDocument/2006/relationships/customXml" Target="../ink/ink346.xml"/><Relationship Id="rId24" Type="http://schemas.openxmlformats.org/officeDocument/2006/relationships/image" Target="../media/image353.png"/><Relationship Id="rId32" Type="http://schemas.openxmlformats.org/officeDocument/2006/relationships/image" Target="../media/image357.png"/><Relationship Id="rId37" Type="http://schemas.openxmlformats.org/officeDocument/2006/relationships/customXml" Target="../ink/ink359.xml"/><Relationship Id="rId40" Type="http://schemas.openxmlformats.org/officeDocument/2006/relationships/image" Target="../media/image360.png"/><Relationship Id="rId45" Type="http://schemas.openxmlformats.org/officeDocument/2006/relationships/customXml" Target="../ink/ink363.xml"/><Relationship Id="rId5" Type="http://schemas.openxmlformats.org/officeDocument/2006/relationships/customXml" Target="../ink/ink343.xml"/><Relationship Id="rId15" Type="http://schemas.openxmlformats.org/officeDocument/2006/relationships/customXml" Target="../ink/ink348.xml"/><Relationship Id="rId23" Type="http://schemas.openxmlformats.org/officeDocument/2006/relationships/customXml" Target="../ink/ink352.xml"/><Relationship Id="rId28" Type="http://schemas.openxmlformats.org/officeDocument/2006/relationships/image" Target="../media/image355.png"/><Relationship Id="rId36" Type="http://schemas.openxmlformats.org/officeDocument/2006/relationships/image" Target="../media/image359.png"/><Relationship Id="rId49" Type="http://schemas.openxmlformats.org/officeDocument/2006/relationships/customXml" Target="../ink/ink365.xml"/><Relationship Id="rId10" Type="http://schemas.openxmlformats.org/officeDocument/2006/relationships/image" Target="../media/image346.png"/><Relationship Id="rId19" Type="http://schemas.openxmlformats.org/officeDocument/2006/relationships/customXml" Target="../ink/ink350.xml"/><Relationship Id="rId31" Type="http://schemas.openxmlformats.org/officeDocument/2006/relationships/customXml" Target="../ink/ink356.xml"/><Relationship Id="rId44" Type="http://schemas.openxmlformats.org/officeDocument/2006/relationships/image" Target="../media/image362.png"/><Relationship Id="rId4" Type="http://schemas.openxmlformats.org/officeDocument/2006/relationships/image" Target="../media/image343.png"/><Relationship Id="rId9" Type="http://schemas.openxmlformats.org/officeDocument/2006/relationships/customXml" Target="../ink/ink345.xml"/><Relationship Id="rId14" Type="http://schemas.openxmlformats.org/officeDocument/2006/relationships/image" Target="../media/image348.png"/><Relationship Id="rId22" Type="http://schemas.openxmlformats.org/officeDocument/2006/relationships/image" Target="../media/image352.png"/><Relationship Id="rId27" Type="http://schemas.openxmlformats.org/officeDocument/2006/relationships/customXml" Target="../ink/ink354.xml"/><Relationship Id="rId30" Type="http://schemas.openxmlformats.org/officeDocument/2006/relationships/image" Target="../media/image356.png"/><Relationship Id="rId35" Type="http://schemas.openxmlformats.org/officeDocument/2006/relationships/customXml" Target="../ink/ink358.xml"/><Relationship Id="rId43" Type="http://schemas.openxmlformats.org/officeDocument/2006/relationships/customXml" Target="../ink/ink362.xml"/><Relationship Id="rId48" Type="http://schemas.openxmlformats.org/officeDocument/2006/relationships/image" Target="../media/image364.png"/><Relationship Id="rId8" Type="http://schemas.openxmlformats.org/officeDocument/2006/relationships/image" Target="../media/image345.png"/><Relationship Id="rId3" Type="http://schemas.openxmlformats.org/officeDocument/2006/relationships/customXml" Target="../ink/ink342.xml"/><Relationship Id="rId12" Type="http://schemas.openxmlformats.org/officeDocument/2006/relationships/image" Target="../media/image347.png"/><Relationship Id="rId17" Type="http://schemas.openxmlformats.org/officeDocument/2006/relationships/customXml" Target="../ink/ink349.xml"/><Relationship Id="rId25" Type="http://schemas.openxmlformats.org/officeDocument/2006/relationships/customXml" Target="../ink/ink353.xml"/><Relationship Id="rId33" Type="http://schemas.openxmlformats.org/officeDocument/2006/relationships/customXml" Target="../ink/ink357.xml"/><Relationship Id="rId38" Type="http://schemas.openxmlformats.org/officeDocument/2006/relationships/image" Target="../media/image28.png"/><Relationship Id="rId46" Type="http://schemas.openxmlformats.org/officeDocument/2006/relationships/image" Target="../media/image363.png"/><Relationship Id="rId20" Type="http://schemas.openxmlformats.org/officeDocument/2006/relationships/image" Target="../media/image351.png"/><Relationship Id="rId41" Type="http://schemas.openxmlformats.org/officeDocument/2006/relationships/customXml" Target="../ink/ink3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9.xml"/><Relationship Id="rId3" Type="http://schemas.openxmlformats.org/officeDocument/2006/relationships/image" Target="../media/image366.png"/><Relationship Id="rId7" Type="http://schemas.openxmlformats.org/officeDocument/2006/relationships/image" Target="../media/image368.png"/><Relationship Id="rId2" Type="http://schemas.openxmlformats.org/officeDocument/2006/relationships/customXml" Target="../ink/ink3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8.xml"/><Relationship Id="rId5" Type="http://schemas.openxmlformats.org/officeDocument/2006/relationships/image" Target="../media/image367.png"/><Relationship Id="rId4" Type="http://schemas.openxmlformats.org/officeDocument/2006/relationships/customXml" Target="../ink/ink367.xml"/><Relationship Id="rId9" Type="http://schemas.openxmlformats.org/officeDocument/2006/relationships/image" Target="../media/image36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82.xml"/><Relationship Id="rId21" Type="http://schemas.openxmlformats.org/officeDocument/2006/relationships/image" Target="../media/image379.png"/><Relationship Id="rId42" Type="http://schemas.openxmlformats.org/officeDocument/2006/relationships/customXml" Target="../ink/ink390.xml"/><Relationship Id="rId47" Type="http://schemas.openxmlformats.org/officeDocument/2006/relationships/image" Target="../media/image392.png"/><Relationship Id="rId63" Type="http://schemas.openxmlformats.org/officeDocument/2006/relationships/image" Target="../media/image400.png"/><Relationship Id="rId68" Type="http://schemas.openxmlformats.org/officeDocument/2006/relationships/customXml" Target="../ink/ink403.xml"/><Relationship Id="rId84" Type="http://schemas.openxmlformats.org/officeDocument/2006/relationships/customXml" Target="../ink/ink411.xml"/><Relationship Id="rId16" Type="http://schemas.openxmlformats.org/officeDocument/2006/relationships/customXml" Target="../ink/ink377.xml"/><Relationship Id="rId11" Type="http://schemas.openxmlformats.org/officeDocument/2006/relationships/image" Target="../media/image374.png"/><Relationship Id="rId32" Type="http://schemas.openxmlformats.org/officeDocument/2006/relationships/customXml" Target="../ink/ink385.xml"/><Relationship Id="rId37" Type="http://schemas.openxmlformats.org/officeDocument/2006/relationships/image" Target="../media/image387.png"/><Relationship Id="rId53" Type="http://schemas.openxmlformats.org/officeDocument/2006/relationships/image" Target="../media/image395.png"/><Relationship Id="rId58" Type="http://schemas.openxmlformats.org/officeDocument/2006/relationships/customXml" Target="../ink/ink398.xml"/><Relationship Id="rId74" Type="http://schemas.openxmlformats.org/officeDocument/2006/relationships/customXml" Target="../ink/ink406.xml"/><Relationship Id="rId79" Type="http://schemas.openxmlformats.org/officeDocument/2006/relationships/image" Target="../media/image408.png"/><Relationship Id="rId5" Type="http://schemas.openxmlformats.org/officeDocument/2006/relationships/image" Target="../media/image371.png"/><Relationship Id="rId19" Type="http://schemas.openxmlformats.org/officeDocument/2006/relationships/image" Target="../media/image378.png"/><Relationship Id="rId14" Type="http://schemas.openxmlformats.org/officeDocument/2006/relationships/customXml" Target="../ink/ink376.xml"/><Relationship Id="rId22" Type="http://schemas.openxmlformats.org/officeDocument/2006/relationships/customXml" Target="../ink/ink380.xml"/><Relationship Id="rId27" Type="http://schemas.openxmlformats.org/officeDocument/2006/relationships/image" Target="../media/image382.png"/><Relationship Id="rId30" Type="http://schemas.openxmlformats.org/officeDocument/2006/relationships/customXml" Target="../ink/ink384.xml"/><Relationship Id="rId35" Type="http://schemas.openxmlformats.org/officeDocument/2006/relationships/image" Target="../media/image386.png"/><Relationship Id="rId43" Type="http://schemas.openxmlformats.org/officeDocument/2006/relationships/image" Target="../media/image390.png"/><Relationship Id="rId48" Type="http://schemas.openxmlformats.org/officeDocument/2006/relationships/customXml" Target="../ink/ink393.xml"/><Relationship Id="rId56" Type="http://schemas.openxmlformats.org/officeDocument/2006/relationships/customXml" Target="../ink/ink397.xml"/><Relationship Id="rId64" Type="http://schemas.openxmlformats.org/officeDocument/2006/relationships/customXml" Target="../ink/ink401.xml"/><Relationship Id="rId69" Type="http://schemas.openxmlformats.org/officeDocument/2006/relationships/image" Target="../media/image403.png"/><Relationship Id="rId77" Type="http://schemas.openxmlformats.org/officeDocument/2006/relationships/image" Target="../media/image407.png"/><Relationship Id="rId8" Type="http://schemas.openxmlformats.org/officeDocument/2006/relationships/customXml" Target="../ink/ink373.xml"/><Relationship Id="rId51" Type="http://schemas.openxmlformats.org/officeDocument/2006/relationships/image" Target="../media/image394.png"/><Relationship Id="rId72" Type="http://schemas.openxmlformats.org/officeDocument/2006/relationships/customXml" Target="../ink/ink405.xml"/><Relationship Id="rId80" Type="http://schemas.openxmlformats.org/officeDocument/2006/relationships/customXml" Target="../ink/ink409.xml"/><Relationship Id="rId85" Type="http://schemas.openxmlformats.org/officeDocument/2006/relationships/image" Target="../media/image411.png"/><Relationship Id="rId3" Type="http://schemas.openxmlformats.org/officeDocument/2006/relationships/image" Target="../media/image370.png"/><Relationship Id="rId12" Type="http://schemas.openxmlformats.org/officeDocument/2006/relationships/customXml" Target="../ink/ink375.xml"/><Relationship Id="rId17" Type="http://schemas.openxmlformats.org/officeDocument/2006/relationships/image" Target="../media/image377.png"/><Relationship Id="rId25" Type="http://schemas.openxmlformats.org/officeDocument/2006/relationships/image" Target="../media/image381.png"/><Relationship Id="rId33" Type="http://schemas.openxmlformats.org/officeDocument/2006/relationships/image" Target="../media/image385.png"/><Relationship Id="rId38" Type="http://schemas.openxmlformats.org/officeDocument/2006/relationships/customXml" Target="../ink/ink388.xml"/><Relationship Id="rId46" Type="http://schemas.openxmlformats.org/officeDocument/2006/relationships/customXml" Target="../ink/ink392.xml"/><Relationship Id="rId59" Type="http://schemas.openxmlformats.org/officeDocument/2006/relationships/image" Target="../media/image398.png"/><Relationship Id="rId67" Type="http://schemas.openxmlformats.org/officeDocument/2006/relationships/image" Target="../media/image402.png"/><Relationship Id="rId20" Type="http://schemas.openxmlformats.org/officeDocument/2006/relationships/customXml" Target="../ink/ink379.xml"/><Relationship Id="rId41" Type="http://schemas.openxmlformats.org/officeDocument/2006/relationships/image" Target="../media/image389.png"/><Relationship Id="rId54" Type="http://schemas.openxmlformats.org/officeDocument/2006/relationships/customXml" Target="../ink/ink396.xml"/><Relationship Id="rId62" Type="http://schemas.openxmlformats.org/officeDocument/2006/relationships/customXml" Target="../ink/ink400.xml"/><Relationship Id="rId70" Type="http://schemas.openxmlformats.org/officeDocument/2006/relationships/customXml" Target="../ink/ink404.xml"/><Relationship Id="rId75" Type="http://schemas.openxmlformats.org/officeDocument/2006/relationships/image" Target="../media/image406.png"/><Relationship Id="rId83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2.xml"/><Relationship Id="rId15" Type="http://schemas.openxmlformats.org/officeDocument/2006/relationships/image" Target="../media/image376.png"/><Relationship Id="rId23" Type="http://schemas.openxmlformats.org/officeDocument/2006/relationships/image" Target="../media/image380.png"/><Relationship Id="rId28" Type="http://schemas.openxmlformats.org/officeDocument/2006/relationships/customXml" Target="../ink/ink383.xml"/><Relationship Id="rId36" Type="http://schemas.openxmlformats.org/officeDocument/2006/relationships/customXml" Target="../ink/ink387.xml"/><Relationship Id="rId49" Type="http://schemas.openxmlformats.org/officeDocument/2006/relationships/image" Target="../media/image393.png"/><Relationship Id="rId57" Type="http://schemas.openxmlformats.org/officeDocument/2006/relationships/image" Target="../media/image397.png"/><Relationship Id="rId10" Type="http://schemas.openxmlformats.org/officeDocument/2006/relationships/customXml" Target="../ink/ink374.xml"/><Relationship Id="rId31" Type="http://schemas.openxmlformats.org/officeDocument/2006/relationships/image" Target="../media/image384.png"/><Relationship Id="rId44" Type="http://schemas.openxmlformats.org/officeDocument/2006/relationships/customXml" Target="../ink/ink391.xml"/><Relationship Id="rId52" Type="http://schemas.openxmlformats.org/officeDocument/2006/relationships/customXml" Target="../ink/ink395.xml"/><Relationship Id="rId60" Type="http://schemas.openxmlformats.org/officeDocument/2006/relationships/customXml" Target="../ink/ink399.xml"/><Relationship Id="rId65" Type="http://schemas.openxmlformats.org/officeDocument/2006/relationships/image" Target="../media/image401.png"/><Relationship Id="rId73" Type="http://schemas.openxmlformats.org/officeDocument/2006/relationships/image" Target="../media/image405.png"/><Relationship Id="rId78" Type="http://schemas.openxmlformats.org/officeDocument/2006/relationships/customXml" Target="../ink/ink408.xml"/><Relationship Id="rId81" Type="http://schemas.openxmlformats.org/officeDocument/2006/relationships/image" Target="../media/image409.png"/><Relationship Id="rId86" Type="http://schemas.openxmlformats.org/officeDocument/2006/relationships/customXml" Target="../ink/ink412.xml"/><Relationship Id="rId4" Type="http://schemas.openxmlformats.org/officeDocument/2006/relationships/customXml" Target="../ink/ink371.xml"/><Relationship Id="rId9" Type="http://schemas.openxmlformats.org/officeDocument/2006/relationships/image" Target="../media/image373.png"/><Relationship Id="rId13" Type="http://schemas.openxmlformats.org/officeDocument/2006/relationships/image" Target="../media/image375.png"/><Relationship Id="rId18" Type="http://schemas.openxmlformats.org/officeDocument/2006/relationships/customXml" Target="../ink/ink378.xml"/><Relationship Id="rId39" Type="http://schemas.openxmlformats.org/officeDocument/2006/relationships/image" Target="../media/image388.png"/><Relationship Id="rId34" Type="http://schemas.openxmlformats.org/officeDocument/2006/relationships/customXml" Target="../ink/ink386.xml"/><Relationship Id="rId50" Type="http://schemas.openxmlformats.org/officeDocument/2006/relationships/customXml" Target="../ink/ink394.xml"/><Relationship Id="rId55" Type="http://schemas.openxmlformats.org/officeDocument/2006/relationships/image" Target="../media/image396.png"/><Relationship Id="rId76" Type="http://schemas.openxmlformats.org/officeDocument/2006/relationships/customXml" Target="../ink/ink407.xml"/><Relationship Id="rId7" Type="http://schemas.openxmlformats.org/officeDocument/2006/relationships/image" Target="../media/image372.png"/><Relationship Id="rId71" Type="http://schemas.openxmlformats.org/officeDocument/2006/relationships/image" Target="../media/image404.png"/><Relationship Id="rId2" Type="http://schemas.openxmlformats.org/officeDocument/2006/relationships/customXml" Target="../ink/ink370.xml"/><Relationship Id="rId29" Type="http://schemas.openxmlformats.org/officeDocument/2006/relationships/image" Target="../media/image383.png"/><Relationship Id="rId24" Type="http://schemas.openxmlformats.org/officeDocument/2006/relationships/customXml" Target="../ink/ink381.xml"/><Relationship Id="rId40" Type="http://schemas.openxmlformats.org/officeDocument/2006/relationships/customXml" Target="../ink/ink389.xml"/><Relationship Id="rId45" Type="http://schemas.openxmlformats.org/officeDocument/2006/relationships/image" Target="../media/image391.png"/><Relationship Id="rId66" Type="http://schemas.openxmlformats.org/officeDocument/2006/relationships/customXml" Target="../ink/ink402.xml"/><Relationship Id="rId87" Type="http://schemas.openxmlformats.org/officeDocument/2006/relationships/image" Target="../media/image412.png"/><Relationship Id="rId61" Type="http://schemas.openxmlformats.org/officeDocument/2006/relationships/image" Target="../media/image399.png"/><Relationship Id="rId82" Type="http://schemas.openxmlformats.org/officeDocument/2006/relationships/customXml" Target="../ink/ink4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6.xml"/><Relationship Id="rId3" Type="http://schemas.openxmlformats.org/officeDocument/2006/relationships/image" Target="../media/image413.png"/><Relationship Id="rId7" Type="http://schemas.openxmlformats.org/officeDocument/2006/relationships/image" Target="../media/image415.png"/><Relationship Id="rId2" Type="http://schemas.openxmlformats.org/officeDocument/2006/relationships/customXml" Target="../ink/ink4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5.xml"/><Relationship Id="rId11" Type="http://schemas.openxmlformats.org/officeDocument/2006/relationships/image" Target="../media/image417.png"/><Relationship Id="rId5" Type="http://schemas.openxmlformats.org/officeDocument/2006/relationships/image" Target="../media/image414.png"/><Relationship Id="rId10" Type="http://schemas.openxmlformats.org/officeDocument/2006/relationships/customXml" Target="../ink/ink417.xml"/><Relationship Id="rId4" Type="http://schemas.openxmlformats.org/officeDocument/2006/relationships/customXml" Target="../ink/ink414.xml"/><Relationship Id="rId9" Type="http://schemas.openxmlformats.org/officeDocument/2006/relationships/image" Target="../media/image416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30.png"/><Relationship Id="rId21" Type="http://schemas.openxmlformats.org/officeDocument/2006/relationships/customXml" Target="../ink/ink427.xml"/><Relationship Id="rId42" Type="http://schemas.openxmlformats.org/officeDocument/2006/relationships/image" Target="../media/image438.png"/><Relationship Id="rId47" Type="http://schemas.openxmlformats.org/officeDocument/2006/relationships/customXml" Target="../ink/ink440.xml"/><Relationship Id="rId63" Type="http://schemas.openxmlformats.org/officeDocument/2006/relationships/customXml" Target="../ink/ink448.xml"/><Relationship Id="rId68" Type="http://schemas.openxmlformats.org/officeDocument/2006/relationships/image" Target="../media/image451.png"/><Relationship Id="rId84" Type="http://schemas.openxmlformats.org/officeDocument/2006/relationships/image" Target="../media/image459.png"/><Relationship Id="rId89" Type="http://schemas.openxmlformats.org/officeDocument/2006/relationships/customXml" Target="../ink/ink461.xml"/><Relationship Id="rId16" Type="http://schemas.openxmlformats.org/officeDocument/2006/relationships/image" Target="../media/image425.png"/><Relationship Id="rId11" Type="http://schemas.openxmlformats.org/officeDocument/2006/relationships/customXml" Target="../ink/ink422.xml"/><Relationship Id="rId32" Type="http://schemas.openxmlformats.org/officeDocument/2006/relationships/image" Target="../media/image433.png"/><Relationship Id="rId37" Type="http://schemas.openxmlformats.org/officeDocument/2006/relationships/customXml" Target="../ink/ink435.xml"/><Relationship Id="rId53" Type="http://schemas.openxmlformats.org/officeDocument/2006/relationships/customXml" Target="../ink/ink443.xml"/><Relationship Id="rId58" Type="http://schemas.openxmlformats.org/officeDocument/2006/relationships/image" Target="../media/image446.png"/><Relationship Id="rId74" Type="http://schemas.openxmlformats.org/officeDocument/2006/relationships/image" Target="../media/image454.png"/><Relationship Id="rId79" Type="http://schemas.openxmlformats.org/officeDocument/2006/relationships/customXml" Target="../ink/ink456.xml"/><Relationship Id="rId5" Type="http://schemas.openxmlformats.org/officeDocument/2006/relationships/customXml" Target="../ink/ink419.xml"/><Relationship Id="rId90" Type="http://schemas.openxmlformats.org/officeDocument/2006/relationships/image" Target="../media/image462.png"/><Relationship Id="rId14" Type="http://schemas.openxmlformats.org/officeDocument/2006/relationships/image" Target="../media/image424.png"/><Relationship Id="rId22" Type="http://schemas.openxmlformats.org/officeDocument/2006/relationships/image" Target="../media/image428.png"/><Relationship Id="rId27" Type="http://schemas.openxmlformats.org/officeDocument/2006/relationships/customXml" Target="../ink/ink430.xml"/><Relationship Id="rId30" Type="http://schemas.openxmlformats.org/officeDocument/2006/relationships/image" Target="../media/image432.png"/><Relationship Id="rId35" Type="http://schemas.openxmlformats.org/officeDocument/2006/relationships/customXml" Target="../ink/ink434.xml"/><Relationship Id="rId43" Type="http://schemas.openxmlformats.org/officeDocument/2006/relationships/customXml" Target="../ink/ink438.xml"/><Relationship Id="rId48" Type="http://schemas.openxmlformats.org/officeDocument/2006/relationships/image" Target="../media/image441.png"/><Relationship Id="rId56" Type="http://schemas.openxmlformats.org/officeDocument/2006/relationships/image" Target="../media/image445.png"/><Relationship Id="rId64" Type="http://schemas.openxmlformats.org/officeDocument/2006/relationships/image" Target="../media/image449.png"/><Relationship Id="rId69" Type="http://schemas.openxmlformats.org/officeDocument/2006/relationships/customXml" Target="../ink/ink451.xml"/><Relationship Id="rId77" Type="http://schemas.openxmlformats.org/officeDocument/2006/relationships/customXml" Target="../ink/ink455.xml"/><Relationship Id="rId8" Type="http://schemas.openxmlformats.org/officeDocument/2006/relationships/image" Target="../media/image421.png"/><Relationship Id="rId51" Type="http://schemas.openxmlformats.org/officeDocument/2006/relationships/customXml" Target="../ink/ink442.xml"/><Relationship Id="rId72" Type="http://schemas.openxmlformats.org/officeDocument/2006/relationships/image" Target="../media/image453.png"/><Relationship Id="rId80" Type="http://schemas.openxmlformats.org/officeDocument/2006/relationships/image" Target="../media/image457.png"/><Relationship Id="rId85" Type="http://schemas.openxmlformats.org/officeDocument/2006/relationships/customXml" Target="../ink/ink459.xml"/><Relationship Id="rId3" Type="http://schemas.openxmlformats.org/officeDocument/2006/relationships/customXml" Target="../ink/ink418.xml"/><Relationship Id="rId12" Type="http://schemas.openxmlformats.org/officeDocument/2006/relationships/image" Target="../media/image423.png"/><Relationship Id="rId17" Type="http://schemas.openxmlformats.org/officeDocument/2006/relationships/customXml" Target="../ink/ink425.xml"/><Relationship Id="rId25" Type="http://schemas.openxmlformats.org/officeDocument/2006/relationships/customXml" Target="../ink/ink429.xml"/><Relationship Id="rId33" Type="http://schemas.openxmlformats.org/officeDocument/2006/relationships/customXml" Target="../ink/ink433.xml"/><Relationship Id="rId38" Type="http://schemas.openxmlformats.org/officeDocument/2006/relationships/image" Target="../media/image436.png"/><Relationship Id="rId46" Type="http://schemas.openxmlformats.org/officeDocument/2006/relationships/image" Target="../media/image440.png"/><Relationship Id="rId59" Type="http://schemas.openxmlformats.org/officeDocument/2006/relationships/customXml" Target="../ink/ink446.xml"/><Relationship Id="rId67" Type="http://schemas.openxmlformats.org/officeDocument/2006/relationships/customXml" Target="../ink/ink450.xml"/><Relationship Id="rId20" Type="http://schemas.openxmlformats.org/officeDocument/2006/relationships/image" Target="../media/image427.png"/><Relationship Id="rId41" Type="http://schemas.openxmlformats.org/officeDocument/2006/relationships/customXml" Target="../ink/ink437.xml"/><Relationship Id="rId54" Type="http://schemas.openxmlformats.org/officeDocument/2006/relationships/image" Target="../media/image444.png"/><Relationship Id="rId62" Type="http://schemas.openxmlformats.org/officeDocument/2006/relationships/image" Target="../media/image448.png"/><Relationship Id="rId70" Type="http://schemas.openxmlformats.org/officeDocument/2006/relationships/image" Target="../media/image452.png"/><Relationship Id="rId75" Type="http://schemas.openxmlformats.org/officeDocument/2006/relationships/customXml" Target="../ink/ink454.xml"/><Relationship Id="rId83" Type="http://schemas.openxmlformats.org/officeDocument/2006/relationships/customXml" Target="../ink/ink458.xml"/><Relationship Id="rId88" Type="http://schemas.openxmlformats.org/officeDocument/2006/relationships/image" Target="../media/image46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0.png"/><Relationship Id="rId15" Type="http://schemas.openxmlformats.org/officeDocument/2006/relationships/customXml" Target="../ink/ink424.xml"/><Relationship Id="rId23" Type="http://schemas.openxmlformats.org/officeDocument/2006/relationships/customXml" Target="../ink/ink428.xml"/><Relationship Id="rId28" Type="http://schemas.openxmlformats.org/officeDocument/2006/relationships/image" Target="../media/image431.png"/><Relationship Id="rId36" Type="http://schemas.openxmlformats.org/officeDocument/2006/relationships/image" Target="../media/image435.png"/><Relationship Id="rId49" Type="http://schemas.openxmlformats.org/officeDocument/2006/relationships/customXml" Target="../ink/ink441.xml"/><Relationship Id="rId57" Type="http://schemas.openxmlformats.org/officeDocument/2006/relationships/customXml" Target="../ink/ink445.xml"/><Relationship Id="rId10" Type="http://schemas.openxmlformats.org/officeDocument/2006/relationships/image" Target="../media/image422.png"/><Relationship Id="rId31" Type="http://schemas.openxmlformats.org/officeDocument/2006/relationships/customXml" Target="../ink/ink432.xml"/><Relationship Id="rId44" Type="http://schemas.openxmlformats.org/officeDocument/2006/relationships/image" Target="../media/image439.png"/><Relationship Id="rId52" Type="http://schemas.openxmlformats.org/officeDocument/2006/relationships/image" Target="../media/image443.png"/><Relationship Id="rId60" Type="http://schemas.openxmlformats.org/officeDocument/2006/relationships/image" Target="../media/image447.png"/><Relationship Id="rId65" Type="http://schemas.openxmlformats.org/officeDocument/2006/relationships/customXml" Target="../ink/ink449.xml"/><Relationship Id="rId73" Type="http://schemas.openxmlformats.org/officeDocument/2006/relationships/customXml" Target="../ink/ink453.xml"/><Relationship Id="rId78" Type="http://schemas.openxmlformats.org/officeDocument/2006/relationships/image" Target="../media/image456.png"/><Relationship Id="rId81" Type="http://schemas.openxmlformats.org/officeDocument/2006/relationships/customXml" Target="../ink/ink457.xml"/><Relationship Id="rId86" Type="http://schemas.openxmlformats.org/officeDocument/2006/relationships/image" Target="../media/image460.png"/><Relationship Id="rId4" Type="http://schemas.openxmlformats.org/officeDocument/2006/relationships/image" Target="../media/image419.png"/><Relationship Id="rId9" Type="http://schemas.openxmlformats.org/officeDocument/2006/relationships/customXml" Target="../ink/ink421.xml"/><Relationship Id="rId13" Type="http://schemas.openxmlformats.org/officeDocument/2006/relationships/customXml" Target="../ink/ink423.xml"/><Relationship Id="rId18" Type="http://schemas.openxmlformats.org/officeDocument/2006/relationships/image" Target="../media/image426.png"/><Relationship Id="rId39" Type="http://schemas.openxmlformats.org/officeDocument/2006/relationships/customXml" Target="../ink/ink436.xml"/><Relationship Id="rId34" Type="http://schemas.openxmlformats.org/officeDocument/2006/relationships/image" Target="../media/image434.png"/><Relationship Id="rId50" Type="http://schemas.openxmlformats.org/officeDocument/2006/relationships/image" Target="../media/image442.png"/><Relationship Id="rId55" Type="http://schemas.openxmlformats.org/officeDocument/2006/relationships/customXml" Target="../ink/ink444.xml"/><Relationship Id="rId76" Type="http://schemas.openxmlformats.org/officeDocument/2006/relationships/image" Target="../media/image455.png"/><Relationship Id="rId7" Type="http://schemas.openxmlformats.org/officeDocument/2006/relationships/customXml" Target="../ink/ink420.xml"/><Relationship Id="rId71" Type="http://schemas.openxmlformats.org/officeDocument/2006/relationships/customXml" Target="../ink/ink452.xml"/><Relationship Id="rId2" Type="http://schemas.openxmlformats.org/officeDocument/2006/relationships/image" Target="../media/image418.png"/><Relationship Id="rId29" Type="http://schemas.openxmlformats.org/officeDocument/2006/relationships/customXml" Target="../ink/ink431.xml"/><Relationship Id="rId24" Type="http://schemas.openxmlformats.org/officeDocument/2006/relationships/image" Target="../media/image429.png"/><Relationship Id="rId40" Type="http://schemas.openxmlformats.org/officeDocument/2006/relationships/image" Target="../media/image437.png"/><Relationship Id="rId45" Type="http://schemas.openxmlformats.org/officeDocument/2006/relationships/customXml" Target="../ink/ink439.xml"/><Relationship Id="rId66" Type="http://schemas.openxmlformats.org/officeDocument/2006/relationships/image" Target="../media/image450.png"/><Relationship Id="rId87" Type="http://schemas.openxmlformats.org/officeDocument/2006/relationships/customXml" Target="../ink/ink460.xml"/><Relationship Id="rId61" Type="http://schemas.openxmlformats.org/officeDocument/2006/relationships/customXml" Target="../ink/ink447.xml"/><Relationship Id="rId82" Type="http://schemas.openxmlformats.org/officeDocument/2006/relationships/image" Target="../media/image458.png"/><Relationship Id="rId19" Type="http://schemas.openxmlformats.org/officeDocument/2006/relationships/customXml" Target="../ink/ink4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67.xml"/><Relationship Id="rId18" Type="http://schemas.openxmlformats.org/officeDocument/2006/relationships/image" Target="../media/image470.png"/><Relationship Id="rId26" Type="http://schemas.openxmlformats.org/officeDocument/2006/relationships/image" Target="../media/image474.png"/><Relationship Id="rId21" Type="http://schemas.openxmlformats.org/officeDocument/2006/relationships/customXml" Target="../ink/ink471.xml"/><Relationship Id="rId34" Type="http://schemas.openxmlformats.org/officeDocument/2006/relationships/image" Target="../media/image478.png"/><Relationship Id="rId7" Type="http://schemas.openxmlformats.org/officeDocument/2006/relationships/customXml" Target="../ink/ink464.xml"/><Relationship Id="rId12" Type="http://schemas.openxmlformats.org/officeDocument/2006/relationships/image" Target="../media/image28.png"/><Relationship Id="rId17" Type="http://schemas.openxmlformats.org/officeDocument/2006/relationships/customXml" Target="../ink/ink469.xml"/><Relationship Id="rId25" Type="http://schemas.openxmlformats.org/officeDocument/2006/relationships/customXml" Target="../ink/ink473.xml"/><Relationship Id="rId33" Type="http://schemas.openxmlformats.org/officeDocument/2006/relationships/customXml" Target="../ink/ink477.xml"/><Relationship Id="rId38" Type="http://schemas.openxmlformats.org/officeDocument/2006/relationships/image" Target="../media/image480.png"/><Relationship Id="rId2" Type="http://schemas.openxmlformats.org/officeDocument/2006/relationships/image" Target="../media/image463.png"/><Relationship Id="rId16" Type="http://schemas.openxmlformats.org/officeDocument/2006/relationships/image" Target="../media/image469.png"/><Relationship Id="rId20" Type="http://schemas.openxmlformats.org/officeDocument/2006/relationships/image" Target="../media/image471.png"/><Relationship Id="rId29" Type="http://schemas.openxmlformats.org/officeDocument/2006/relationships/customXml" Target="../ink/ink47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5.png"/><Relationship Id="rId11" Type="http://schemas.openxmlformats.org/officeDocument/2006/relationships/customXml" Target="../ink/ink466.xml"/><Relationship Id="rId24" Type="http://schemas.openxmlformats.org/officeDocument/2006/relationships/image" Target="../media/image473.png"/><Relationship Id="rId32" Type="http://schemas.openxmlformats.org/officeDocument/2006/relationships/image" Target="../media/image477.png"/><Relationship Id="rId37" Type="http://schemas.openxmlformats.org/officeDocument/2006/relationships/customXml" Target="../ink/ink479.xml"/><Relationship Id="rId5" Type="http://schemas.openxmlformats.org/officeDocument/2006/relationships/customXml" Target="../ink/ink463.xml"/><Relationship Id="rId15" Type="http://schemas.openxmlformats.org/officeDocument/2006/relationships/customXml" Target="../ink/ink468.xml"/><Relationship Id="rId23" Type="http://schemas.openxmlformats.org/officeDocument/2006/relationships/customXml" Target="../ink/ink472.xml"/><Relationship Id="rId28" Type="http://schemas.openxmlformats.org/officeDocument/2006/relationships/image" Target="../media/image475.png"/><Relationship Id="rId36" Type="http://schemas.openxmlformats.org/officeDocument/2006/relationships/image" Target="../media/image479.png"/><Relationship Id="rId10" Type="http://schemas.openxmlformats.org/officeDocument/2006/relationships/image" Target="../media/image467.png"/><Relationship Id="rId19" Type="http://schemas.openxmlformats.org/officeDocument/2006/relationships/customXml" Target="../ink/ink470.xml"/><Relationship Id="rId31" Type="http://schemas.openxmlformats.org/officeDocument/2006/relationships/customXml" Target="../ink/ink476.xml"/><Relationship Id="rId4" Type="http://schemas.openxmlformats.org/officeDocument/2006/relationships/image" Target="../media/image464.png"/><Relationship Id="rId9" Type="http://schemas.openxmlformats.org/officeDocument/2006/relationships/customXml" Target="../ink/ink465.xml"/><Relationship Id="rId14" Type="http://schemas.openxmlformats.org/officeDocument/2006/relationships/image" Target="../media/image468.png"/><Relationship Id="rId22" Type="http://schemas.openxmlformats.org/officeDocument/2006/relationships/image" Target="../media/image472.png"/><Relationship Id="rId27" Type="http://schemas.openxmlformats.org/officeDocument/2006/relationships/customXml" Target="../ink/ink474.xml"/><Relationship Id="rId30" Type="http://schemas.openxmlformats.org/officeDocument/2006/relationships/image" Target="../media/image476.png"/><Relationship Id="rId35" Type="http://schemas.openxmlformats.org/officeDocument/2006/relationships/customXml" Target="../ink/ink478.xml"/><Relationship Id="rId8" Type="http://schemas.openxmlformats.org/officeDocument/2006/relationships/image" Target="../media/image466.png"/><Relationship Id="rId3" Type="http://schemas.openxmlformats.org/officeDocument/2006/relationships/customXml" Target="../ink/ink46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3.xml"/><Relationship Id="rId3" Type="http://schemas.openxmlformats.org/officeDocument/2006/relationships/image" Target="../media/image481.png"/><Relationship Id="rId7" Type="http://schemas.openxmlformats.org/officeDocument/2006/relationships/image" Target="../media/image483.png"/><Relationship Id="rId2" Type="http://schemas.openxmlformats.org/officeDocument/2006/relationships/customXml" Target="../ink/ink48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2.xml"/><Relationship Id="rId11" Type="http://schemas.openxmlformats.org/officeDocument/2006/relationships/image" Target="../media/image485.png"/><Relationship Id="rId5" Type="http://schemas.openxmlformats.org/officeDocument/2006/relationships/image" Target="../media/image482.png"/><Relationship Id="rId10" Type="http://schemas.openxmlformats.org/officeDocument/2006/relationships/customXml" Target="../ink/ink484.xml"/><Relationship Id="rId4" Type="http://schemas.openxmlformats.org/officeDocument/2006/relationships/customXml" Target="../ink/ink481.xml"/><Relationship Id="rId9" Type="http://schemas.openxmlformats.org/officeDocument/2006/relationships/image" Target="../media/image48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42.png"/><Relationship Id="rId21" Type="http://schemas.openxmlformats.org/officeDocument/2006/relationships/customXml" Target="../ink/ink494.xml"/><Relationship Id="rId42" Type="http://schemas.openxmlformats.org/officeDocument/2006/relationships/image" Target="../media/image505.png"/><Relationship Id="rId63" Type="http://schemas.openxmlformats.org/officeDocument/2006/relationships/customXml" Target="../ink/ink515.xml"/><Relationship Id="rId84" Type="http://schemas.openxmlformats.org/officeDocument/2006/relationships/image" Target="../media/image526.png"/><Relationship Id="rId138" Type="http://schemas.openxmlformats.org/officeDocument/2006/relationships/customXml" Target="../ink/ink553.xml"/><Relationship Id="rId159" Type="http://schemas.openxmlformats.org/officeDocument/2006/relationships/image" Target="../media/image563.png"/><Relationship Id="rId107" Type="http://schemas.openxmlformats.org/officeDocument/2006/relationships/customXml" Target="../ink/ink537.xml"/><Relationship Id="rId11" Type="http://schemas.openxmlformats.org/officeDocument/2006/relationships/customXml" Target="../ink/ink489.xml"/><Relationship Id="rId32" Type="http://schemas.openxmlformats.org/officeDocument/2006/relationships/image" Target="../media/image500.png"/><Relationship Id="rId53" Type="http://schemas.openxmlformats.org/officeDocument/2006/relationships/customXml" Target="../ink/ink510.xml"/><Relationship Id="rId74" Type="http://schemas.openxmlformats.org/officeDocument/2006/relationships/image" Target="../media/image521.png"/><Relationship Id="rId128" Type="http://schemas.openxmlformats.org/officeDocument/2006/relationships/customXml" Target="../ink/ink548.xml"/><Relationship Id="rId149" Type="http://schemas.openxmlformats.org/officeDocument/2006/relationships/image" Target="../media/image558.png"/><Relationship Id="rId5" Type="http://schemas.openxmlformats.org/officeDocument/2006/relationships/customXml" Target="../ink/ink486.xml"/><Relationship Id="rId95" Type="http://schemas.openxmlformats.org/officeDocument/2006/relationships/customXml" Target="../ink/ink531.xml"/><Relationship Id="rId160" Type="http://schemas.openxmlformats.org/officeDocument/2006/relationships/customXml" Target="../ink/ink564.xml"/><Relationship Id="rId22" Type="http://schemas.openxmlformats.org/officeDocument/2006/relationships/image" Target="../media/image495.png"/><Relationship Id="rId43" Type="http://schemas.openxmlformats.org/officeDocument/2006/relationships/customXml" Target="../ink/ink505.xml"/><Relationship Id="rId64" Type="http://schemas.openxmlformats.org/officeDocument/2006/relationships/image" Target="../media/image516.png"/><Relationship Id="rId118" Type="http://schemas.openxmlformats.org/officeDocument/2006/relationships/customXml" Target="../ink/ink543.xml"/><Relationship Id="rId139" Type="http://schemas.openxmlformats.org/officeDocument/2006/relationships/image" Target="../media/image553.png"/><Relationship Id="rId85" Type="http://schemas.openxmlformats.org/officeDocument/2006/relationships/customXml" Target="../ink/ink526.xml"/><Relationship Id="rId150" Type="http://schemas.openxmlformats.org/officeDocument/2006/relationships/customXml" Target="../ink/ink559.xml"/><Relationship Id="rId12" Type="http://schemas.openxmlformats.org/officeDocument/2006/relationships/image" Target="../media/image491.png"/><Relationship Id="rId33" Type="http://schemas.openxmlformats.org/officeDocument/2006/relationships/customXml" Target="../ink/ink500.xml"/><Relationship Id="rId108" Type="http://schemas.openxmlformats.org/officeDocument/2006/relationships/image" Target="../media/image538.png"/><Relationship Id="rId129" Type="http://schemas.openxmlformats.org/officeDocument/2006/relationships/image" Target="../media/image548.png"/><Relationship Id="rId54" Type="http://schemas.openxmlformats.org/officeDocument/2006/relationships/image" Target="../media/image511.png"/><Relationship Id="rId70" Type="http://schemas.openxmlformats.org/officeDocument/2006/relationships/image" Target="../media/image519.png"/><Relationship Id="rId75" Type="http://schemas.openxmlformats.org/officeDocument/2006/relationships/customXml" Target="../ink/ink521.xml"/><Relationship Id="rId91" Type="http://schemas.openxmlformats.org/officeDocument/2006/relationships/customXml" Target="../ink/ink529.xml"/><Relationship Id="rId96" Type="http://schemas.openxmlformats.org/officeDocument/2006/relationships/image" Target="../media/image532.png"/><Relationship Id="rId140" Type="http://schemas.openxmlformats.org/officeDocument/2006/relationships/customXml" Target="../ink/ink554.xml"/><Relationship Id="rId145" Type="http://schemas.openxmlformats.org/officeDocument/2006/relationships/image" Target="../media/image556.png"/><Relationship Id="rId161" Type="http://schemas.openxmlformats.org/officeDocument/2006/relationships/image" Target="../media/image564.png"/><Relationship Id="rId166" Type="http://schemas.openxmlformats.org/officeDocument/2006/relationships/customXml" Target="../ink/ink56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8.png"/><Relationship Id="rId23" Type="http://schemas.openxmlformats.org/officeDocument/2006/relationships/customXml" Target="../ink/ink495.xml"/><Relationship Id="rId28" Type="http://schemas.openxmlformats.org/officeDocument/2006/relationships/image" Target="../media/image498.png"/><Relationship Id="rId49" Type="http://schemas.openxmlformats.org/officeDocument/2006/relationships/customXml" Target="../ink/ink508.xml"/><Relationship Id="rId114" Type="http://schemas.openxmlformats.org/officeDocument/2006/relationships/customXml" Target="../ink/ink541.xml"/><Relationship Id="rId119" Type="http://schemas.openxmlformats.org/officeDocument/2006/relationships/image" Target="../media/image543.png"/><Relationship Id="rId44" Type="http://schemas.openxmlformats.org/officeDocument/2006/relationships/image" Target="../media/image506.png"/><Relationship Id="rId60" Type="http://schemas.openxmlformats.org/officeDocument/2006/relationships/image" Target="../media/image514.png"/><Relationship Id="rId65" Type="http://schemas.openxmlformats.org/officeDocument/2006/relationships/customXml" Target="../ink/ink516.xml"/><Relationship Id="rId81" Type="http://schemas.openxmlformats.org/officeDocument/2006/relationships/customXml" Target="../ink/ink524.xml"/><Relationship Id="rId86" Type="http://schemas.openxmlformats.org/officeDocument/2006/relationships/image" Target="../media/image527.png"/><Relationship Id="rId130" Type="http://schemas.openxmlformats.org/officeDocument/2006/relationships/customXml" Target="../ink/ink549.xml"/><Relationship Id="rId135" Type="http://schemas.openxmlformats.org/officeDocument/2006/relationships/image" Target="../media/image551.png"/><Relationship Id="rId151" Type="http://schemas.openxmlformats.org/officeDocument/2006/relationships/image" Target="../media/image559.png"/><Relationship Id="rId156" Type="http://schemas.openxmlformats.org/officeDocument/2006/relationships/customXml" Target="../ink/ink562.xml"/><Relationship Id="rId13" Type="http://schemas.openxmlformats.org/officeDocument/2006/relationships/customXml" Target="../ink/ink490.xml"/><Relationship Id="rId18" Type="http://schemas.openxmlformats.org/officeDocument/2006/relationships/image" Target="../media/image493.png"/><Relationship Id="rId39" Type="http://schemas.openxmlformats.org/officeDocument/2006/relationships/customXml" Target="../ink/ink503.xml"/><Relationship Id="rId109" Type="http://schemas.openxmlformats.org/officeDocument/2006/relationships/customXml" Target="../ink/ink538.xml"/><Relationship Id="rId34" Type="http://schemas.openxmlformats.org/officeDocument/2006/relationships/image" Target="../media/image501.png"/><Relationship Id="rId50" Type="http://schemas.openxmlformats.org/officeDocument/2006/relationships/image" Target="../media/image509.png"/><Relationship Id="rId55" Type="http://schemas.openxmlformats.org/officeDocument/2006/relationships/customXml" Target="../ink/ink511.xml"/><Relationship Id="rId76" Type="http://schemas.openxmlformats.org/officeDocument/2006/relationships/image" Target="../media/image522.png"/><Relationship Id="rId97" Type="http://schemas.openxmlformats.org/officeDocument/2006/relationships/customXml" Target="../ink/ink532.xml"/><Relationship Id="rId104" Type="http://schemas.openxmlformats.org/officeDocument/2006/relationships/image" Target="../media/image536.png"/><Relationship Id="rId120" Type="http://schemas.openxmlformats.org/officeDocument/2006/relationships/customXml" Target="../ink/ink544.xml"/><Relationship Id="rId125" Type="http://schemas.openxmlformats.org/officeDocument/2006/relationships/image" Target="../media/image546.png"/><Relationship Id="rId141" Type="http://schemas.openxmlformats.org/officeDocument/2006/relationships/image" Target="../media/image554.png"/><Relationship Id="rId146" Type="http://schemas.openxmlformats.org/officeDocument/2006/relationships/customXml" Target="../ink/ink557.xml"/><Relationship Id="rId167" Type="http://schemas.openxmlformats.org/officeDocument/2006/relationships/image" Target="../media/image567.png"/><Relationship Id="rId7" Type="http://schemas.openxmlformats.org/officeDocument/2006/relationships/customXml" Target="../ink/ink487.xml"/><Relationship Id="rId71" Type="http://schemas.openxmlformats.org/officeDocument/2006/relationships/customXml" Target="../ink/ink519.xml"/><Relationship Id="rId92" Type="http://schemas.openxmlformats.org/officeDocument/2006/relationships/image" Target="../media/image530.png"/><Relationship Id="rId162" Type="http://schemas.openxmlformats.org/officeDocument/2006/relationships/customXml" Target="../ink/ink565.xml"/><Relationship Id="rId2" Type="http://schemas.openxmlformats.org/officeDocument/2006/relationships/image" Target="../media/image486.png"/><Relationship Id="rId29" Type="http://schemas.openxmlformats.org/officeDocument/2006/relationships/customXml" Target="../ink/ink498.xml"/><Relationship Id="rId24" Type="http://schemas.openxmlformats.org/officeDocument/2006/relationships/image" Target="../media/image496.png"/><Relationship Id="rId40" Type="http://schemas.openxmlformats.org/officeDocument/2006/relationships/image" Target="../media/image504.png"/><Relationship Id="rId45" Type="http://schemas.openxmlformats.org/officeDocument/2006/relationships/customXml" Target="../ink/ink506.xml"/><Relationship Id="rId66" Type="http://schemas.openxmlformats.org/officeDocument/2006/relationships/image" Target="../media/image517.png"/><Relationship Id="rId87" Type="http://schemas.openxmlformats.org/officeDocument/2006/relationships/customXml" Target="../ink/ink527.xml"/><Relationship Id="rId110" Type="http://schemas.openxmlformats.org/officeDocument/2006/relationships/image" Target="../media/image539.png"/><Relationship Id="rId115" Type="http://schemas.openxmlformats.org/officeDocument/2006/relationships/image" Target="../media/image541.png"/><Relationship Id="rId131" Type="http://schemas.openxmlformats.org/officeDocument/2006/relationships/image" Target="../media/image549.png"/><Relationship Id="rId136" Type="http://schemas.openxmlformats.org/officeDocument/2006/relationships/customXml" Target="../ink/ink552.xml"/><Relationship Id="rId157" Type="http://schemas.openxmlformats.org/officeDocument/2006/relationships/image" Target="../media/image562.png"/><Relationship Id="rId61" Type="http://schemas.openxmlformats.org/officeDocument/2006/relationships/customXml" Target="../ink/ink514.xml"/><Relationship Id="rId82" Type="http://schemas.openxmlformats.org/officeDocument/2006/relationships/image" Target="../media/image525.png"/><Relationship Id="rId152" Type="http://schemas.openxmlformats.org/officeDocument/2006/relationships/customXml" Target="../ink/ink560.xml"/><Relationship Id="rId19" Type="http://schemas.openxmlformats.org/officeDocument/2006/relationships/customXml" Target="../ink/ink493.xml"/><Relationship Id="rId14" Type="http://schemas.openxmlformats.org/officeDocument/2006/relationships/image" Target="../media/image28.png"/><Relationship Id="rId30" Type="http://schemas.openxmlformats.org/officeDocument/2006/relationships/image" Target="../media/image499.png"/><Relationship Id="rId35" Type="http://schemas.openxmlformats.org/officeDocument/2006/relationships/customXml" Target="../ink/ink501.xml"/><Relationship Id="rId56" Type="http://schemas.openxmlformats.org/officeDocument/2006/relationships/image" Target="../media/image512.png"/><Relationship Id="rId77" Type="http://schemas.openxmlformats.org/officeDocument/2006/relationships/customXml" Target="../ink/ink522.xml"/><Relationship Id="rId100" Type="http://schemas.openxmlformats.org/officeDocument/2006/relationships/image" Target="../media/image534.png"/><Relationship Id="rId105" Type="http://schemas.openxmlformats.org/officeDocument/2006/relationships/customXml" Target="../ink/ink536.xml"/><Relationship Id="rId126" Type="http://schemas.openxmlformats.org/officeDocument/2006/relationships/customXml" Target="../ink/ink547.xml"/><Relationship Id="rId147" Type="http://schemas.openxmlformats.org/officeDocument/2006/relationships/image" Target="../media/image557.png"/><Relationship Id="rId168" Type="http://schemas.openxmlformats.org/officeDocument/2006/relationships/customXml" Target="../ink/ink568.xml"/><Relationship Id="rId8" Type="http://schemas.openxmlformats.org/officeDocument/2006/relationships/image" Target="../media/image489.png"/><Relationship Id="rId51" Type="http://schemas.openxmlformats.org/officeDocument/2006/relationships/customXml" Target="../ink/ink509.xml"/><Relationship Id="rId72" Type="http://schemas.openxmlformats.org/officeDocument/2006/relationships/image" Target="../media/image520.png"/><Relationship Id="rId93" Type="http://schemas.openxmlformats.org/officeDocument/2006/relationships/customXml" Target="../ink/ink530.xml"/><Relationship Id="rId98" Type="http://schemas.openxmlformats.org/officeDocument/2006/relationships/image" Target="../media/image533.png"/><Relationship Id="rId121" Type="http://schemas.openxmlformats.org/officeDocument/2006/relationships/image" Target="../media/image544.png"/><Relationship Id="rId142" Type="http://schemas.openxmlformats.org/officeDocument/2006/relationships/customXml" Target="../ink/ink555.xml"/><Relationship Id="rId163" Type="http://schemas.openxmlformats.org/officeDocument/2006/relationships/image" Target="../media/image565.png"/><Relationship Id="rId3" Type="http://schemas.openxmlformats.org/officeDocument/2006/relationships/customXml" Target="../ink/ink485.xml"/><Relationship Id="rId25" Type="http://schemas.openxmlformats.org/officeDocument/2006/relationships/customXml" Target="../ink/ink496.xml"/><Relationship Id="rId46" Type="http://schemas.openxmlformats.org/officeDocument/2006/relationships/image" Target="../media/image507.png"/><Relationship Id="rId67" Type="http://schemas.openxmlformats.org/officeDocument/2006/relationships/customXml" Target="../ink/ink517.xml"/><Relationship Id="rId116" Type="http://schemas.openxmlformats.org/officeDocument/2006/relationships/customXml" Target="../ink/ink542.xml"/><Relationship Id="rId137" Type="http://schemas.openxmlformats.org/officeDocument/2006/relationships/image" Target="../media/image552.png"/><Relationship Id="rId158" Type="http://schemas.openxmlformats.org/officeDocument/2006/relationships/customXml" Target="../ink/ink563.xml"/><Relationship Id="rId20" Type="http://schemas.openxmlformats.org/officeDocument/2006/relationships/image" Target="../media/image494.png"/><Relationship Id="rId41" Type="http://schemas.openxmlformats.org/officeDocument/2006/relationships/customXml" Target="../ink/ink504.xml"/><Relationship Id="rId62" Type="http://schemas.openxmlformats.org/officeDocument/2006/relationships/image" Target="../media/image515.png"/><Relationship Id="rId83" Type="http://schemas.openxmlformats.org/officeDocument/2006/relationships/customXml" Target="../ink/ink525.xml"/><Relationship Id="rId88" Type="http://schemas.openxmlformats.org/officeDocument/2006/relationships/image" Target="../media/image528.png"/><Relationship Id="rId111" Type="http://schemas.openxmlformats.org/officeDocument/2006/relationships/customXml" Target="../ink/ink539.xml"/><Relationship Id="rId132" Type="http://schemas.openxmlformats.org/officeDocument/2006/relationships/customXml" Target="../ink/ink550.xml"/><Relationship Id="rId153" Type="http://schemas.openxmlformats.org/officeDocument/2006/relationships/image" Target="../media/image560.png"/><Relationship Id="rId15" Type="http://schemas.openxmlformats.org/officeDocument/2006/relationships/customXml" Target="../ink/ink491.xml"/><Relationship Id="rId36" Type="http://schemas.openxmlformats.org/officeDocument/2006/relationships/image" Target="../media/image502.png"/><Relationship Id="rId57" Type="http://schemas.openxmlformats.org/officeDocument/2006/relationships/customXml" Target="../ink/ink512.xml"/><Relationship Id="rId106" Type="http://schemas.openxmlformats.org/officeDocument/2006/relationships/image" Target="../media/image537.png"/><Relationship Id="rId127" Type="http://schemas.openxmlformats.org/officeDocument/2006/relationships/image" Target="../media/image547.png"/><Relationship Id="rId10" Type="http://schemas.openxmlformats.org/officeDocument/2006/relationships/image" Target="../media/image490.png"/><Relationship Id="rId31" Type="http://schemas.openxmlformats.org/officeDocument/2006/relationships/customXml" Target="../ink/ink499.xml"/><Relationship Id="rId52" Type="http://schemas.openxmlformats.org/officeDocument/2006/relationships/image" Target="../media/image510.png"/><Relationship Id="rId73" Type="http://schemas.openxmlformats.org/officeDocument/2006/relationships/customXml" Target="../ink/ink520.xml"/><Relationship Id="rId78" Type="http://schemas.openxmlformats.org/officeDocument/2006/relationships/image" Target="../media/image523.png"/><Relationship Id="rId94" Type="http://schemas.openxmlformats.org/officeDocument/2006/relationships/image" Target="../media/image531.png"/><Relationship Id="rId99" Type="http://schemas.openxmlformats.org/officeDocument/2006/relationships/customXml" Target="../ink/ink533.xml"/><Relationship Id="rId101" Type="http://schemas.openxmlformats.org/officeDocument/2006/relationships/customXml" Target="../ink/ink534.xml"/><Relationship Id="rId122" Type="http://schemas.openxmlformats.org/officeDocument/2006/relationships/customXml" Target="../ink/ink545.xml"/><Relationship Id="rId143" Type="http://schemas.openxmlformats.org/officeDocument/2006/relationships/image" Target="../media/image555.png"/><Relationship Id="rId148" Type="http://schemas.openxmlformats.org/officeDocument/2006/relationships/customXml" Target="../ink/ink558.xml"/><Relationship Id="rId164" Type="http://schemas.openxmlformats.org/officeDocument/2006/relationships/customXml" Target="../ink/ink566.xml"/><Relationship Id="rId169" Type="http://schemas.openxmlformats.org/officeDocument/2006/relationships/image" Target="../media/image568.png"/><Relationship Id="rId4" Type="http://schemas.openxmlformats.org/officeDocument/2006/relationships/image" Target="../media/image487.png"/><Relationship Id="rId9" Type="http://schemas.openxmlformats.org/officeDocument/2006/relationships/customXml" Target="../ink/ink488.xml"/><Relationship Id="rId26" Type="http://schemas.openxmlformats.org/officeDocument/2006/relationships/image" Target="../media/image497.png"/><Relationship Id="rId47" Type="http://schemas.openxmlformats.org/officeDocument/2006/relationships/customXml" Target="../ink/ink507.xml"/><Relationship Id="rId68" Type="http://schemas.openxmlformats.org/officeDocument/2006/relationships/image" Target="../media/image518.png"/><Relationship Id="rId89" Type="http://schemas.openxmlformats.org/officeDocument/2006/relationships/customXml" Target="../ink/ink528.xml"/><Relationship Id="rId112" Type="http://schemas.openxmlformats.org/officeDocument/2006/relationships/customXml" Target="../ink/ink540.xml"/><Relationship Id="rId133" Type="http://schemas.openxmlformats.org/officeDocument/2006/relationships/image" Target="../media/image550.png"/><Relationship Id="rId154" Type="http://schemas.openxmlformats.org/officeDocument/2006/relationships/customXml" Target="../ink/ink561.xml"/><Relationship Id="rId16" Type="http://schemas.openxmlformats.org/officeDocument/2006/relationships/image" Target="../media/image492.png"/><Relationship Id="rId37" Type="http://schemas.openxmlformats.org/officeDocument/2006/relationships/customXml" Target="../ink/ink502.xml"/><Relationship Id="rId58" Type="http://schemas.openxmlformats.org/officeDocument/2006/relationships/image" Target="../media/image513.png"/><Relationship Id="rId79" Type="http://schemas.openxmlformats.org/officeDocument/2006/relationships/customXml" Target="../ink/ink523.xml"/><Relationship Id="rId102" Type="http://schemas.openxmlformats.org/officeDocument/2006/relationships/image" Target="../media/image535.png"/><Relationship Id="rId123" Type="http://schemas.openxmlformats.org/officeDocument/2006/relationships/image" Target="../media/image545.png"/><Relationship Id="rId144" Type="http://schemas.openxmlformats.org/officeDocument/2006/relationships/customXml" Target="../ink/ink556.xml"/><Relationship Id="rId90" Type="http://schemas.openxmlformats.org/officeDocument/2006/relationships/image" Target="../media/image529.png"/><Relationship Id="rId165" Type="http://schemas.openxmlformats.org/officeDocument/2006/relationships/image" Target="../media/image566.png"/><Relationship Id="rId27" Type="http://schemas.openxmlformats.org/officeDocument/2006/relationships/customXml" Target="../ink/ink497.xml"/><Relationship Id="rId48" Type="http://schemas.openxmlformats.org/officeDocument/2006/relationships/image" Target="../media/image508.png"/><Relationship Id="rId69" Type="http://schemas.openxmlformats.org/officeDocument/2006/relationships/customXml" Target="../ink/ink518.xml"/><Relationship Id="rId113" Type="http://schemas.openxmlformats.org/officeDocument/2006/relationships/image" Target="../media/image540.png"/><Relationship Id="rId134" Type="http://schemas.openxmlformats.org/officeDocument/2006/relationships/customXml" Target="../ink/ink551.xml"/><Relationship Id="rId80" Type="http://schemas.openxmlformats.org/officeDocument/2006/relationships/image" Target="../media/image524.png"/><Relationship Id="rId155" Type="http://schemas.openxmlformats.org/officeDocument/2006/relationships/image" Target="../media/image561.png"/><Relationship Id="rId17" Type="http://schemas.openxmlformats.org/officeDocument/2006/relationships/customXml" Target="../ink/ink492.xml"/><Relationship Id="rId38" Type="http://schemas.openxmlformats.org/officeDocument/2006/relationships/image" Target="../media/image503.png"/><Relationship Id="rId59" Type="http://schemas.openxmlformats.org/officeDocument/2006/relationships/customXml" Target="../ink/ink513.xml"/><Relationship Id="rId103" Type="http://schemas.openxmlformats.org/officeDocument/2006/relationships/customXml" Target="../ink/ink535.xml"/><Relationship Id="rId124" Type="http://schemas.openxmlformats.org/officeDocument/2006/relationships/customXml" Target="../ink/ink54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jpe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3.jpe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81.xml"/><Relationship Id="rId21" Type="http://schemas.openxmlformats.org/officeDocument/2006/relationships/image" Target="../media/image585.png"/><Relationship Id="rId42" Type="http://schemas.openxmlformats.org/officeDocument/2006/relationships/customXml" Target="../ink/ink589.xml"/><Relationship Id="rId47" Type="http://schemas.openxmlformats.org/officeDocument/2006/relationships/image" Target="../media/image597.png"/><Relationship Id="rId63" Type="http://schemas.openxmlformats.org/officeDocument/2006/relationships/image" Target="../media/image605.png"/><Relationship Id="rId68" Type="http://schemas.openxmlformats.org/officeDocument/2006/relationships/image" Target="../media/image607.png"/><Relationship Id="rId84" Type="http://schemas.openxmlformats.org/officeDocument/2006/relationships/image" Target="../media/image615.png"/><Relationship Id="rId16" Type="http://schemas.openxmlformats.org/officeDocument/2006/relationships/customXml" Target="../ink/ink576.xml"/><Relationship Id="rId11" Type="http://schemas.openxmlformats.org/officeDocument/2006/relationships/image" Target="../media/image580.png"/><Relationship Id="rId32" Type="http://schemas.openxmlformats.org/officeDocument/2006/relationships/customXml" Target="../ink/ink584.xml"/><Relationship Id="rId37" Type="http://schemas.openxmlformats.org/officeDocument/2006/relationships/image" Target="../media/image593.png"/><Relationship Id="rId53" Type="http://schemas.openxmlformats.org/officeDocument/2006/relationships/image" Target="../media/image600.png"/><Relationship Id="rId58" Type="http://schemas.openxmlformats.org/officeDocument/2006/relationships/customXml" Target="../ink/ink597.xml"/><Relationship Id="rId74" Type="http://schemas.openxmlformats.org/officeDocument/2006/relationships/image" Target="../media/image610.png"/><Relationship Id="rId79" Type="http://schemas.openxmlformats.org/officeDocument/2006/relationships/customXml" Target="../ink/ink608.xml"/><Relationship Id="rId5" Type="http://schemas.openxmlformats.org/officeDocument/2006/relationships/image" Target="../media/image577.png"/><Relationship Id="rId19" Type="http://schemas.openxmlformats.org/officeDocument/2006/relationships/image" Target="../media/image584.png"/><Relationship Id="rId14" Type="http://schemas.openxmlformats.org/officeDocument/2006/relationships/customXml" Target="../ink/ink575.xml"/><Relationship Id="rId22" Type="http://schemas.openxmlformats.org/officeDocument/2006/relationships/customXml" Target="../ink/ink579.xml"/><Relationship Id="rId27" Type="http://schemas.openxmlformats.org/officeDocument/2006/relationships/image" Target="../media/image588.png"/><Relationship Id="rId30" Type="http://schemas.openxmlformats.org/officeDocument/2006/relationships/customXml" Target="../ink/ink583.xml"/><Relationship Id="rId35" Type="http://schemas.openxmlformats.org/officeDocument/2006/relationships/image" Target="../media/image592.png"/><Relationship Id="rId43" Type="http://schemas.openxmlformats.org/officeDocument/2006/relationships/image" Target="../media/image595.png"/><Relationship Id="rId48" Type="http://schemas.openxmlformats.org/officeDocument/2006/relationships/customXml" Target="../ink/ink592.xml"/><Relationship Id="rId56" Type="http://schemas.openxmlformats.org/officeDocument/2006/relationships/customXml" Target="../ink/ink596.xml"/><Relationship Id="rId64" Type="http://schemas.openxmlformats.org/officeDocument/2006/relationships/customXml" Target="../ink/ink600.xml"/><Relationship Id="rId69" Type="http://schemas.openxmlformats.org/officeDocument/2006/relationships/customXml" Target="../ink/ink603.xml"/><Relationship Id="rId77" Type="http://schemas.openxmlformats.org/officeDocument/2006/relationships/customXml" Target="../ink/ink607.xml"/><Relationship Id="rId8" Type="http://schemas.openxmlformats.org/officeDocument/2006/relationships/customXml" Target="../ink/ink572.xml"/><Relationship Id="rId51" Type="http://schemas.openxmlformats.org/officeDocument/2006/relationships/image" Target="../media/image599.png"/><Relationship Id="rId72" Type="http://schemas.openxmlformats.org/officeDocument/2006/relationships/image" Target="../media/image609.png"/><Relationship Id="rId80" Type="http://schemas.openxmlformats.org/officeDocument/2006/relationships/image" Target="../media/image613.png"/><Relationship Id="rId85" Type="http://schemas.openxmlformats.org/officeDocument/2006/relationships/customXml" Target="../ink/ink611.xml"/><Relationship Id="rId3" Type="http://schemas.openxmlformats.org/officeDocument/2006/relationships/image" Target="../media/image576.png"/><Relationship Id="rId12" Type="http://schemas.openxmlformats.org/officeDocument/2006/relationships/customXml" Target="../ink/ink574.xml"/><Relationship Id="rId17" Type="http://schemas.openxmlformats.org/officeDocument/2006/relationships/image" Target="../media/image583.png"/><Relationship Id="rId25" Type="http://schemas.openxmlformats.org/officeDocument/2006/relationships/image" Target="../media/image587.png"/><Relationship Id="rId33" Type="http://schemas.openxmlformats.org/officeDocument/2006/relationships/image" Target="../media/image591.png"/><Relationship Id="rId38" Type="http://schemas.openxmlformats.org/officeDocument/2006/relationships/customXml" Target="../ink/ink587.xml"/><Relationship Id="rId46" Type="http://schemas.openxmlformats.org/officeDocument/2006/relationships/customXml" Target="../ink/ink591.xml"/><Relationship Id="rId59" Type="http://schemas.openxmlformats.org/officeDocument/2006/relationships/image" Target="../media/image603.png"/><Relationship Id="rId67" Type="http://schemas.openxmlformats.org/officeDocument/2006/relationships/customXml" Target="../ink/ink602.xml"/><Relationship Id="rId20" Type="http://schemas.openxmlformats.org/officeDocument/2006/relationships/customXml" Target="../ink/ink578.xml"/><Relationship Id="rId41" Type="http://schemas.openxmlformats.org/officeDocument/2006/relationships/image" Target="../media/image28.png"/><Relationship Id="rId54" Type="http://schemas.openxmlformats.org/officeDocument/2006/relationships/customXml" Target="../ink/ink595.xml"/><Relationship Id="rId62" Type="http://schemas.openxmlformats.org/officeDocument/2006/relationships/customXml" Target="../ink/ink599.xml"/><Relationship Id="rId70" Type="http://schemas.openxmlformats.org/officeDocument/2006/relationships/image" Target="../media/image608.png"/><Relationship Id="rId75" Type="http://schemas.openxmlformats.org/officeDocument/2006/relationships/customXml" Target="../ink/ink606.xml"/><Relationship Id="rId83" Type="http://schemas.openxmlformats.org/officeDocument/2006/relationships/customXml" Target="../ink/ink6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71.xml"/><Relationship Id="rId15" Type="http://schemas.openxmlformats.org/officeDocument/2006/relationships/image" Target="../media/image582.png"/><Relationship Id="rId23" Type="http://schemas.openxmlformats.org/officeDocument/2006/relationships/image" Target="../media/image586.png"/><Relationship Id="rId28" Type="http://schemas.openxmlformats.org/officeDocument/2006/relationships/customXml" Target="../ink/ink582.xml"/><Relationship Id="rId36" Type="http://schemas.openxmlformats.org/officeDocument/2006/relationships/customXml" Target="../ink/ink586.xml"/><Relationship Id="rId49" Type="http://schemas.openxmlformats.org/officeDocument/2006/relationships/image" Target="../media/image598.png"/><Relationship Id="rId57" Type="http://schemas.openxmlformats.org/officeDocument/2006/relationships/image" Target="../media/image602.png"/><Relationship Id="rId10" Type="http://schemas.openxmlformats.org/officeDocument/2006/relationships/customXml" Target="../ink/ink573.xml"/><Relationship Id="rId31" Type="http://schemas.openxmlformats.org/officeDocument/2006/relationships/image" Target="../media/image590.png"/><Relationship Id="rId44" Type="http://schemas.openxmlformats.org/officeDocument/2006/relationships/customXml" Target="../ink/ink590.xml"/><Relationship Id="rId52" Type="http://schemas.openxmlformats.org/officeDocument/2006/relationships/customXml" Target="../ink/ink594.xml"/><Relationship Id="rId60" Type="http://schemas.openxmlformats.org/officeDocument/2006/relationships/customXml" Target="../ink/ink598.xml"/><Relationship Id="rId65" Type="http://schemas.openxmlformats.org/officeDocument/2006/relationships/customXml" Target="../ink/ink601.xml"/><Relationship Id="rId73" Type="http://schemas.openxmlformats.org/officeDocument/2006/relationships/customXml" Target="../ink/ink605.xml"/><Relationship Id="rId78" Type="http://schemas.openxmlformats.org/officeDocument/2006/relationships/image" Target="../media/image612.png"/><Relationship Id="rId81" Type="http://schemas.openxmlformats.org/officeDocument/2006/relationships/customXml" Target="../ink/ink609.xml"/><Relationship Id="rId86" Type="http://schemas.openxmlformats.org/officeDocument/2006/relationships/image" Target="../media/image616.png"/><Relationship Id="rId4" Type="http://schemas.openxmlformats.org/officeDocument/2006/relationships/customXml" Target="../ink/ink570.xml"/><Relationship Id="rId9" Type="http://schemas.openxmlformats.org/officeDocument/2006/relationships/image" Target="../media/image579.png"/><Relationship Id="rId13" Type="http://schemas.openxmlformats.org/officeDocument/2006/relationships/image" Target="../media/image581.png"/><Relationship Id="rId18" Type="http://schemas.openxmlformats.org/officeDocument/2006/relationships/customXml" Target="../ink/ink577.xml"/><Relationship Id="rId39" Type="http://schemas.openxmlformats.org/officeDocument/2006/relationships/image" Target="../media/image594.png"/><Relationship Id="rId34" Type="http://schemas.openxmlformats.org/officeDocument/2006/relationships/customXml" Target="../ink/ink585.xml"/><Relationship Id="rId50" Type="http://schemas.openxmlformats.org/officeDocument/2006/relationships/customXml" Target="../ink/ink593.xml"/><Relationship Id="rId55" Type="http://schemas.openxmlformats.org/officeDocument/2006/relationships/image" Target="../media/image601.png"/><Relationship Id="rId76" Type="http://schemas.openxmlformats.org/officeDocument/2006/relationships/image" Target="../media/image611.png"/><Relationship Id="rId7" Type="http://schemas.openxmlformats.org/officeDocument/2006/relationships/image" Target="../media/image578.png"/><Relationship Id="rId71" Type="http://schemas.openxmlformats.org/officeDocument/2006/relationships/customXml" Target="../ink/ink604.xml"/><Relationship Id="rId2" Type="http://schemas.openxmlformats.org/officeDocument/2006/relationships/customXml" Target="../ink/ink569.xml"/><Relationship Id="rId29" Type="http://schemas.openxmlformats.org/officeDocument/2006/relationships/image" Target="../media/image589.png"/><Relationship Id="rId24" Type="http://schemas.openxmlformats.org/officeDocument/2006/relationships/customXml" Target="../ink/ink580.xml"/><Relationship Id="rId40" Type="http://schemas.openxmlformats.org/officeDocument/2006/relationships/customXml" Target="../ink/ink588.xml"/><Relationship Id="rId45" Type="http://schemas.openxmlformats.org/officeDocument/2006/relationships/image" Target="../media/image596.png"/><Relationship Id="rId66" Type="http://schemas.openxmlformats.org/officeDocument/2006/relationships/image" Target="../media/image606.png"/><Relationship Id="rId61" Type="http://schemas.openxmlformats.org/officeDocument/2006/relationships/image" Target="../media/image604.png"/><Relationship Id="rId82" Type="http://schemas.openxmlformats.org/officeDocument/2006/relationships/image" Target="../media/image6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quangtn@hcmute.edu.vn" TargetMode="External"/><Relationship Id="rId2" Type="http://schemas.openxmlformats.org/officeDocument/2006/relationships/hyperlink" Target="https://quang-tran-ute.mn.co/top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drive/folders/1JXId8_BTzu0gh3_8q1qE7KDt1dqqbn20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png"/><Relationship Id="rId13" Type="http://schemas.openxmlformats.org/officeDocument/2006/relationships/customXml" Target="../ink/ink617.xml"/><Relationship Id="rId18" Type="http://schemas.openxmlformats.org/officeDocument/2006/relationships/image" Target="../media/image626.png"/><Relationship Id="rId3" Type="http://schemas.openxmlformats.org/officeDocument/2006/relationships/customXml" Target="../ink/ink612.xml"/><Relationship Id="rId7" Type="http://schemas.openxmlformats.org/officeDocument/2006/relationships/customXml" Target="../ink/ink614.xml"/><Relationship Id="rId12" Type="http://schemas.openxmlformats.org/officeDocument/2006/relationships/image" Target="../media/image623.png"/><Relationship Id="rId17" Type="http://schemas.openxmlformats.org/officeDocument/2006/relationships/customXml" Target="../ink/ink619.xml"/><Relationship Id="rId2" Type="http://schemas.openxmlformats.org/officeDocument/2006/relationships/image" Target="../media/image617.png"/><Relationship Id="rId16" Type="http://schemas.openxmlformats.org/officeDocument/2006/relationships/image" Target="../media/image6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customXml" Target="../ink/ink616.xml"/><Relationship Id="rId5" Type="http://schemas.openxmlformats.org/officeDocument/2006/relationships/customXml" Target="../ink/ink613.xml"/><Relationship Id="rId15" Type="http://schemas.openxmlformats.org/officeDocument/2006/relationships/customXml" Target="../ink/ink618.xml"/><Relationship Id="rId10" Type="http://schemas.openxmlformats.org/officeDocument/2006/relationships/image" Target="../media/image622.png"/><Relationship Id="rId4" Type="http://schemas.openxmlformats.org/officeDocument/2006/relationships/image" Target="../media/image619.png"/><Relationship Id="rId9" Type="http://schemas.openxmlformats.org/officeDocument/2006/relationships/customXml" Target="../ink/ink615.xml"/><Relationship Id="rId14" Type="http://schemas.openxmlformats.org/officeDocument/2006/relationships/image" Target="../media/image62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9.png"/><Relationship Id="rId3" Type="http://schemas.openxmlformats.org/officeDocument/2006/relationships/customXml" Target="../ink/ink620.xml"/><Relationship Id="rId7" Type="http://schemas.openxmlformats.org/officeDocument/2006/relationships/customXml" Target="../ink/ink622.xml"/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8.png"/><Relationship Id="rId5" Type="http://schemas.openxmlformats.org/officeDocument/2006/relationships/customXml" Target="../ink/ink621.xml"/><Relationship Id="rId10" Type="http://schemas.openxmlformats.org/officeDocument/2006/relationships/image" Target="../media/image630.png"/><Relationship Id="rId4" Type="http://schemas.openxmlformats.org/officeDocument/2006/relationships/image" Target="../media/image28.png"/><Relationship Id="rId9" Type="http://schemas.openxmlformats.org/officeDocument/2006/relationships/customXml" Target="../ink/ink623.xml"/></Relationships>
</file>

<file path=ppt/slides/_rels/slide5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6.xml"/><Relationship Id="rId21" Type="http://schemas.openxmlformats.org/officeDocument/2006/relationships/image" Target="../media/image640.png"/><Relationship Id="rId42" Type="http://schemas.openxmlformats.org/officeDocument/2006/relationships/customXml" Target="../ink/ink644.xml"/><Relationship Id="rId47" Type="http://schemas.openxmlformats.org/officeDocument/2006/relationships/image" Target="../media/image653.png"/><Relationship Id="rId63" Type="http://schemas.openxmlformats.org/officeDocument/2006/relationships/image" Target="../media/image660.png"/><Relationship Id="rId68" Type="http://schemas.openxmlformats.org/officeDocument/2006/relationships/customXml" Target="../ink/ink657.xml"/><Relationship Id="rId84" Type="http://schemas.openxmlformats.org/officeDocument/2006/relationships/customXml" Target="../ink/ink665.xml"/><Relationship Id="rId89" Type="http://schemas.openxmlformats.org/officeDocument/2006/relationships/customXml" Target="../ink/ink668.xml"/><Relationship Id="rId16" Type="http://schemas.openxmlformats.org/officeDocument/2006/relationships/customXml" Target="../ink/ink631.xml"/><Relationship Id="rId11" Type="http://schemas.openxmlformats.org/officeDocument/2006/relationships/image" Target="../media/image635.png"/><Relationship Id="rId32" Type="http://schemas.openxmlformats.org/officeDocument/2006/relationships/customXml" Target="../ink/ink639.xml"/><Relationship Id="rId37" Type="http://schemas.openxmlformats.org/officeDocument/2006/relationships/image" Target="../media/image648.png"/><Relationship Id="rId53" Type="http://schemas.openxmlformats.org/officeDocument/2006/relationships/image" Target="../media/image656.png"/><Relationship Id="rId58" Type="http://schemas.openxmlformats.org/officeDocument/2006/relationships/customXml" Target="../ink/ink652.xml"/><Relationship Id="rId74" Type="http://schemas.openxmlformats.org/officeDocument/2006/relationships/customXml" Target="../ink/ink660.xml"/><Relationship Id="rId79" Type="http://schemas.openxmlformats.org/officeDocument/2006/relationships/image" Target="../media/image668.png"/><Relationship Id="rId102" Type="http://schemas.openxmlformats.org/officeDocument/2006/relationships/image" Target="../media/image679.png"/><Relationship Id="rId5" Type="http://schemas.openxmlformats.org/officeDocument/2006/relationships/image" Target="../media/image632.png"/><Relationship Id="rId90" Type="http://schemas.openxmlformats.org/officeDocument/2006/relationships/image" Target="../media/image673.png"/><Relationship Id="rId95" Type="http://schemas.openxmlformats.org/officeDocument/2006/relationships/customXml" Target="../ink/ink671.xml"/><Relationship Id="rId22" Type="http://schemas.openxmlformats.org/officeDocument/2006/relationships/customXml" Target="../ink/ink634.xml"/><Relationship Id="rId27" Type="http://schemas.openxmlformats.org/officeDocument/2006/relationships/image" Target="../media/image643.png"/><Relationship Id="rId43" Type="http://schemas.openxmlformats.org/officeDocument/2006/relationships/image" Target="../media/image651.png"/><Relationship Id="rId48" Type="http://schemas.openxmlformats.org/officeDocument/2006/relationships/customXml" Target="../ink/ink647.xml"/><Relationship Id="rId64" Type="http://schemas.openxmlformats.org/officeDocument/2006/relationships/customXml" Target="../ink/ink655.xml"/><Relationship Id="rId69" Type="http://schemas.openxmlformats.org/officeDocument/2006/relationships/image" Target="../media/image663.png"/><Relationship Id="rId80" Type="http://schemas.openxmlformats.org/officeDocument/2006/relationships/customXml" Target="../ink/ink663.xml"/><Relationship Id="rId85" Type="http://schemas.openxmlformats.org/officeDocument/2006/relationships/image" Target="../media/image671.png"/><Relationship Id="rId12" Type="http://schemas.openxmlformats.org/officeDocument/2006/relationships/customXml" Target="../ink/ink629.xml"/><Relationship Id="rId17" Type="http://schemas.openxmlformats.org/officeDocument/2006/relationships/image" Target="../media/image638.png"/><Relationship Id="rId25" Type="http://schemas.openxmlformats.org/officeDocument/2006/relationships/image" Target="../media/image642.png"/><Relationship Id="rId33" Type="http://schemas.openxmlformats.org/officeDocument/2006/relationships/image" Target="../media/image646.png"/><Relationship Id="rId38" Type="http://schemas.openxmlformats.org/officeDocument/2006/relationships/customXml" Target="../ink/ink642.xml"/><Relationship Id="rId46" Type="http://schemas.openxmlformats.org/officeDocument/2006/relationships/customXml" Target="../ink/ink646.xml"/><Relationship Id="rId59" Type="http://schemas.openxmlformats.org/officeDocument/2006/relationships/image" Target="../media/image28.png"/><Relationship Id="rId67" Type="http://schemas.openxmlformats.org/officeDocument/2006/relationships/image" Target="../media/image662.png"/><Relationship Id="rId103" Type="http://schemas.openxmlformats.org/officeDocument/2006/relationships/customXml" Target="../ink/ink675.xml"/><Relationship Id="rId20" Type="http://schemas.openxmlformats.org/officeDocument/2006/relationships/customXml" Target="../ink/ink633.xml"/><Relationship Id="rId41" Type="http://schemas.openxmlformats.org/officeDocument/2006/relationships/image" Target="../media/image650.png"/><Relationship Id="rId54" Type="http://schemas.openxmlformats.org/officeDocument/2006/relationships/customXml" Target="../ink/ink650.xml"/><Relationship Id="rId62" Type="http://schemas.openxmlformats.org/officeDocument/2006/relationships/customXml" Target="../ink/ink654.xml"/><Relationship Id="rId70" Type="http://schemas.openxmlformats.org/officeDocument/2006/relationships/customXml" Target="../ink/ink658.xml"/><Relationship Id="rId75" Type="http://schemas.openxmlformats.org/officeDocument/2006/relationships/image" Target="../media/image666.png"/><Relationship Id="rId83" Type="http://schemas.openxmlformats.org/officeDocument/2006/relationships/image" Target="../media/image670.png"/><Relationship Id="rId88" Type="http://schemas.openxmlformats.org/officeDocument/2006/relationships/customXml" Target="../ink/ink667.xml"/><Relationship Id="rId91" Type="http://schemas.openxmlformats.org/officeDocument/2006/relationships/customXml" Target="../ink/ink669.xml"/><Relationship Id="rId96" Type="http://schemas.openxmlformats.org/officeDocument/2006/relationships/image" Target="../media/image67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26.xml"/><Relationship Id="rId15" Type="http://schemas.openxmlformats.org/officeDocument/2006/relationships/image" Target="../media/image637.png"/><Relationship Id="rId23" Type="http://schemas.openxmlformats.org/officeDocument/2006/relationships/image" Target="../media/image641.png"/><Relationship Id="rId28" Type="http://schemas.openxmlformats.org/officeDocument/2006/relationships/customXml" Target="../ink/ink637.xml"/><Relationship Id="rId36" Type="http://schemas.openxmlformats.org/officeDocument/2006/relationships/customXml" Target="../ink/ink641.xml"/><Relationship Id="rId49" Type="http://schemas.openxmlformats.org/officeDocument/2006/relationships/image" Target="../media/image654.png"/><Relationship Id="rId57" Type="http://schemas.openxmlformats.org/officeDocument/2006/relationships/image" Target="../media/image658.png"/><Relationship Id="rId10" Type="http://schemas.openxmlformats.org/officeDocument/2006/relationships/customXml" Target="../ink/ink628.xml"/><Relationship Id="rId31" Type="http://schemas.openxmlformats.org/officeDocument/2006/relationships/image" Target="../media/image645.png"/><Relationship Id="rId44" Type="http://schemas.openxmlformats.org/officeDocument/2006/relationships/customXml" Target="../ink/ink645.xml"/><Relationship Id="rId52" Type="http://schemas.openxmlformats.org/officeDocument/2006/relationships/customXml" Target="../ink/ink649.xml"/><Relationship Id="rId60" Type="http://schemas.openxmlformats.org/officeDocument/2006/relationships/customXml" Target="../ink/ink653.xml"/><Relationship Id="rId65" Type="http://schemas.openxmlformats.org/officeDocument/2006/relationships/image" Target="../media/image661.png"/><Relationship Id="rId73" Type="http://schemas.openxmlformats.org/officeDocument/2006/relationships/image" Target="../media/image665.png"/><Relationship Id="rId78" Type="http://schemas.openxmlformats.org/officeDocument/2006/relationships/customXml" Target="../ink/ink662.xml"/><Relationship Id="rId81" Type="http://schemas.openxmlformats.org/officeDocument/2006/relationships/image" Target="../media/image669.png"/><Relationship Id="rId86" Type="http://schemas.openxmlformats.org/officeDocument/2006/relationships/customXml" Target="../ink/ink666.xml"/><Relationship Id="rId94" Type="http://schemas.openxmlformats.org/officeDocument/2006/relationships/image" Target="../media/image675.png"/><Relationship Id="rId99" Type="http://schemas.openxmlformats.org/officeDocument/2006/relationships/customXml" Target="../ink/ink673.xml"/><Relationship Id="rId101" Type="http://schemas.openxmlformats.org/officeDocument/2006/relationships/customXml" Target="../ink/ink674.xml"/><Relationship Id="rId4" Type="http://schemas.openxmlformats.org/officeDocument/2006/relationships/customXml" Target="../ink/ink625.xml"/><Relationship Id="rId9" Type="http://schemas.openxmlformats.org/officeDocument/2006/relationships/image" Target="../media/image634.png"/><Relationship Id="rId13" Type="http://schemas.openxmlformats.org/officeDocument/2006/relationships/image" Target="../media/image636.png"/><Relationship Id="rId18" Type="http://schemas.openxmlformats.org/officeDocument/2006/relationships/customXml" Target="../ink/ink632.xml"/><Relationship Id="rId39" Type="http://schemas.openxmlformats.org/officeDocument/2006/relationships/image" Target="../media/image649.png"/><Relationship Id="rId34" Type="http://schemas.openxmlformats.org/officeDocument/2006/relationships/customXml" Target="../ink/ink640.xml"/><Relationship Id="rId50" Type="http://schemas.openxmlformats.org/officeDocument/2006/relationships/customXml" Target="../ink/ink648.xml"/><Relationship Id="rId55" Type="http://schemas.openxmlformats.org/officeDocument/2006/relationships/image" Target="../media/image657.png"/><Relationship Id="rId76" Type="http://schemas.openxmlformats.org/officeDocument/2006/relationships/customXml" Target="../ink/ink661.xml"/><Relationship Id="rId97" Type="http://schemas.openxmlformats.org/officeDocument/2006/relationships/customXml" Target="../ink/ink672.xml"/><Relationship Id="rId104" Type="http://schemas.openxmlformats.org/officeDocument/2006/relationships/image" Target="../media/image680.png"/><Relationship Id="rId7" Type="http://schemas.openxmlformats.org/officeDocument/2006/relationships/image" Target="../media/image633.png"/><Relationship Id="rId71" Type="http://schemas.openxmlformats.org/officeDocument/2006/relationships/image" Target="../media/image664.png"/><Relationship Id="rId92" Type="http://schemas.openxmlformats.org/officeDocument/2006/relationships/image" Target="../media/image674.png"/><Relationship Id="rId2" Type="http://schemas.openxmlformats.org/officeDocument/2006/relationships/customXml" Target="../ink/ink624.xml"/><Relationship Id="rId29" Type="http://schemas.openxmlformats.org/officeDocument/2006/relationships/image" Target="../media/image644.png"/><Relationship Id="rId24" Type="http://schemas.openxmlformats.org/officeDocument/2006/relationships/customXml" Target="../ink/ink635.xml"/><Relationship Id="rId40" Type="http://schemas.openxmlformats.org/officeDocument/2006/relationships/customXml" Target="../ink/ink643.xml"/><Relationship Id="rId45" Type="http://schemas.openxmlformats.org/officeDocument/2006/relationships/image" Target="../media/image652.png"/><Relationship Id="rId66" Type="http://schemas.openxmlformats.org/officeDocument/2006/relationships/customXml" Target="../ink/ink656.xml"/><Relationship Id="rId87" Type="http://schemas.openxmlformats.org/officeDocument/2006/relationships/image" Target="../media/image672.png"/><Relationship Id="rId61" Type="http://schemas.openxmlformats.org/officeDocument/2006/relationships/image" Target="../media/image659.png"/><Relationship Id="rId82" Type="http://schemas.openxmlformats.org/officeDocument/2006/relationships/customXml" Target="../ink/ink664.xml"/><Relationship Id="rId19" Type="http://schemas.openxmlformats.org/officeDocument/2006/relationships/image" Target="../media/image639.png"/><Relationship Id="rId14" Type="http://schemas.openxmlformats.org/officeDocument/2006/relationships/customXml" Target="../ink/ink630.xml"/><Relationship Id="rId30" Type="http://schemas.openxmlformats.org/officeDocument/2006/relationships/customXml" Target="../ink/ink638.xml"/><Relationship Id="rId35" Type="http://schemas.openxmlformats.org/officeDocument/2006/relationships/image" Target="../media/image647.png"/><Relationship Id="rId56" Type="http://schemas.openxmlformats.org/officeDocument/2006/relationships/customXml" Target="../ink/ink651.xml"/><Relationship Id="rId77" Type="http://schemas.openxmlformats.org/officeDocument/2006/relationships/image" Target="../media/image667.png"/><Relationship Id="rId100" Type="http://schemas.openxmlformats.org/officeDocument/2006/relationships/image" Target="../media/image678.png"/><Relationship Id="rId8" Type="http://schemas.openxmlformats.org/officeDocument/2006/relationships/customXml" Target="../ink/ink627.xml"/><Relationship Id="rId51" Type="http://schemas.openxmlformats.org/officeDocument/2006/relationships/image" Target="../media/image655.png"/><Relationship Id="rId72" Type="http://schemas.openxmlformats.org/officeDocument/2006/relationships/customXml" Target="../ink/ink659.xml"/><Relationship Id="rId93" Type="http://schemas.openxmlformats.org/officeDocument/2006/relationships/customXml" Target="../ink/ink670.xml"/><Relationship Id="rId98" Type="http://schemas.openxmlformats.org/officeDocument/2006/relationships/image" Target="../media/image677.png"/><Relationship Id="rId3" Type="http://schemas.openxmlformats.org/officeDocument/2006/relationships/image" Target="../media/image63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1600/1*QOS8cNI-A61sKwLJ8Nf8Iw.png">
            <a:extLst>
              <a:ext uri="{FF2B5EF4-FFF2-40B4-BE49-F238E27FC236}">
                <a16:creationId xmlns:a16="http://schemas.microsoft.com/office/drawing/2014/main" id="{7BAE9E13-18B1-489D-B142-D33D0861D1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2" b="19114"/>
          <a:stretch/>
        </p:blipFill>
        <p:spPr bwMode="auto">
          <a:xfrm>
            <a:off x="-12954" y="-1"/>
            <a:ext cx="9156953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243787" y="-27432"/>
            <a:ext cx="19672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Image credit: towardsdatascience.com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D8ABB0-A1F3-493F-A5F3-32737D549493}"/>
              </a:ext>
            </a:extLst>
          </p:cNvPr>
          <p:cNvSpPr/>
          <p:nvPr/>
        </p:nvSpPr>
        <p:spPr>
          <a:xfrm>
            <a:off x="-12955" y="2499742"/>
            <a:ext cx="9156954" cy="172819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29F10-D28C-4BCD-981F-F34E003862E8}"/>
              </a:ext>
            </a:extLst>
          </p:cNvPr>
          <p:cNvSpPr txBox="1"/>
          <p:nvPr/>
        </p:nvSpPr>
        <p:spPr>
          <a:xfrm>
            <a:off x="251520" y="2597474"/>
            <a:ext cx="6048672" cy="7134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100"/>
              </a:spcAft>
            </a:pPr>
            <a:r>
              <a:rPr lang="en-US" sz="3700" b="1" spc="150" dirty="0">
                <a:solidFill>
                  <a:srgbClr val="FFC000"/>
                </a:solidFill>
                <a:latin typeface="Roboto" pitchFamily="2" charset="0"/>
                <a:ea typeface="Roboto" pitchFamily="2" charset="0"/>
                <a:cs typeface="+mj-cs"/>
              </a:rPr>
              <a:t>MACHINE LEARNING</a:t>
            </a:r>
          </a:p>
          <a:p>
            <a:pPr>
              <a:spcAft>
                <a:spcPts val="100"/>
              </a:spcAft>
            </a:pPr>
            <a:endParaRPr lang="en-US" sz="2600" b="1" spc="150" dirty="0">
              <a:solidFill>
                <a:srgbClr val="FFC000"/>
              </a:solidFill>
              <a:latin typeface="Roboto" pitchFamily="2" charset="0"/>
              <a:ea typeface="Roboto" pitchFamily="2" charset="0"/>
              <a:cs typeface="+mj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2414EDB-C9C4-4B48-91A5-3BA427370F37}"/>
              </a:ext>
            </a:extLst>
          </p:cNvPr>
          <p:cNvSpPr txBox="1">
            <a:spLocks/>
          </p:cNvSpPr>
          <p:nvPr/>
        </p:nvSpPr>
        <p:spPr>
          <a:xfrm>
            <a:off x="5633648" y="3075806"/>
            <a:ext cx="3114816" cy="84973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600" kern="120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600"/>
              </a:spcAft>
            </a:pPr>
            <a:endParaRPr lang="en-AU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4EDB64-AF43-41E0-A671-9233EA7ADEA3}"/>
              </a:ext>
            </a:extLst>
          </p:cNvPr>
          <p:cNvSpPr txBox="1"/>
          <p:nvPr/>
        </p:nvSpPr>
        <p:spPr>
          <a:xfrm>
            <a:off x="251520" y="3499143"/>
            <a:ext cx="79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 reference: </a:t>
            </a:r>
            <a:br>
              <a: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600" i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Géron, A. (2019). </a:t>
            </a:r>
            <a:r>
              <a:rPr lang="en-US" sz="1600" i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Hands-on machine learning with Scikit-Learn, Keras, and TensorFlow</a:t>
            </a:r>
            <a:r>
              <a:rPr lang="en-US" sz="1600" i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endParaRPr lang="en-US" sz="16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B2E98B-9099-47B2-8101-DEC9F601F546}"/>
              </a:ext>
            </a:extLst>
          </p:cNvPr>
          <p:cNvSpPr txBox="1"/>
          <p:nvPr/>
        </p:nvSpPr>
        <p:spPr>
          <a:xfrm>
            <a:off x="251519" y="3169067"/>
            <a:ext cx="27436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Instructor: Quang N. Tran</a:t>
            </a:r>
          </a:p>
        </p:txBody>
      </p:sp>
    </p:spTree>
    <p:extLst>
      <p:ext uri="{BB962C8B-B14F-4D97-AF65-F5344CB8AC3E}">
        <p14:creationId xmlns:p14="http://schemas.microsoft.com/office/powerpoint/2010/main" val="4035025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9A5A74-8C64-4562-9502-5FDBE4E00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AE8D64-D728-4D8E-92B0-C2221793AA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492" y="915566"/>
            <a:ext cx="8250963" cy="3744416"/>
          </a:xfrm>
        </p:spPr>
        <p:txBody>
          <a:bodyPr/>
          <a:lstStyle/>
          <a:p>
            <a:r>
              <a:rPr lang="en-US"/>
              <a:t>Early application (decades ago): Optical Character Recognition (OCR). </a:t>
            </a:r>
          </a:p>
          <a:p>
            <a:endParaRPr lang="en-US"/>
          </a:p>
          <a:p>
            <a:r>
              <a:rPr lang="en-US"/>
              <a:t>First mainstream ML: spam filter (1990s) affects millions of people </a:t>
            </a:r>
          </a:p>
          <a:p>
            <a:endParaRPr lang="en-US"/>
          </a:p>
          <a:p>
            <a:r>
              <a:rPr lang="en-US"/>
              <a:t>Nowaday, you may use ML everyday!</a:t>
            </a:r>
          </a:p>
        </p:txBody>
      </p:sp>
    </p:spTree>
    <p:extLst>
      <p:ext uri="{BB962C8B-B14F-4D97-AF65-F5344CB8AC3E}">
        <p14:creationId xmlns:p14="http://schemas.microsoft.com/office/powerpoint/2010/main" val="195392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655142-1869-4460-BA03-4996C5FA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01" y="1974006"/>
            <a:ext cx="5956398" cy="203790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E887617-EB3C-4AE5-BE8B-58316F96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Machine learning is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used for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14749F5-B62D-407B-BB5D-E3609293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ranking in search engines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845410-EACC-44C9-97CF-1F4B6367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51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E887617-EB3C-4AE5-BE8B-58316F96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Machine learning is used for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14749F5-B62D-407B-BB5D-E3609293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Face recognizing in social networks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845410-EACC-44C9-97CF-1F4B6367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2" descr="Mark Zuckerberg face tagged">
            <a:extLst>
              <a:ext uri="{FF2B5EF4-FFF2-40B4-BE49-F238E27FC236}">
                <a16:creationId xmlns:a16="http://schemas.microsoft.com/office/drawing/2014/main" id="{5B0AD737-5219-4F54-8402-AE3A83713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067694"/>
            <a:ext cx="3456384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E17DB1-A7D8-4CAA-BDBA-29B77F0A8D8C}"/>
              </a:ext>
            </a:extLst>
          </p:cNvPr>
          <p:cNvSpPr/>
          <p:nvPr/>
        </p:nvSpPr>
        <p:spPr>
          <a:xfrm>
            <a:off x="13862" y="4889738"/>
            <a:ext cx="16113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Image credit: sociable.co</a:t>
            </a:r>
          </a:p>
        </p:txBody>
      </p:sp>
    </p:spTree>
    <p:extLst>
      <p:ext uri="{BB962C8B-B14F-4D97-AF65-F5344CB8AC3E}">
        <p14:creationId xmlns:p14="http://schemas.microsoft.com/office/powerpoint/2010/main" val="3376591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E887617-EB3C-4AE5-BE8B-58316F96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Machine learning is used for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14749F5-B62D-407B-BB5D-E3609293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Spam filtering in emails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845410-EACC-44C9-97CF-1F4B6367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9A2CA3-7C32-43BF-99D1-A77CEC8612EF}"/>
              </a:ext>
            </a:extLst>
          </p:cNvPr>
          <p:cNvSpPr/>
          <p:nvPr/>
        </p:nvSpPr>
        <p:spPr>
          <a:xfrm>
            <a:off x="13862" y="4889738"/>
            <a:ext cx="24513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Image credit: Getty Images/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</a:rPr>
              <a:t>iStockphoto</a:t>
            </a:r>
            <a:endParaRPr lang="en-US" sz="1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Picture 4" descr="https://www.gannett-cdn.com/-mm-/b9983e7d99dc306c74ae569064d4d1fb90feef78/c=93-0-1975-1415/local/-/media/2015/07/15/Phoenix/Phoenix/635725905226180308-ThinkstockPhotos-466311057.jpg?width=534&amp;height=401&amp;fit=crop">
            <a:extLst>
              <a:ext uri="{FF2B5EF4-FFF2-40B4-BE49-F238E27FC236}">
                <a16:creationId xmlns:a16="http://schemas.microsoft.com/office/drawing/2014/main" id="{5F3D0ED3-72CF-4A0B-992F-1C6ED2A42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992718"/>
            <a:ext cx="3168352" cy="237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469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https://www.thoughtco.com/thmb/3aW4tdU1f6711-YWf2vQQJ_A1Jk=/2121x1414/filters:fill(auto,1)/cognitivedissonanceimage-5b8622d9c9e77c002c7ce888.jpg">
            <a:extLst>
              <a:ext uri="{FF2B5EF4-FFF2-40B4-BE49-F238E27FC236}">
                <a16:creationId xmlns:a16="http://schemas.microsoft.com/office/drawing/2014/main" id="{9F588420-141E-4FB3-9405-909AB94E9C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4" b="3106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2B13D2-6B04-4A1A-B2D0-D00E08E31027}"/>
              </a:ext>
            </a:extLst>
          </p:cNvPr>
          <p:cNvSpPr/>
          <p:nvPr/>
        </p:nvSpPr>
        <p:spPr>
          <a:xfrm>
            <a:off x="13862" y="4889738"/>
            <a:ext cx="2476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 credit: Dong Wenjie/Getty Images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5B9B99-077C-4B21-9C35-2D96C503E9C7}"/>
              </a:ext>
            </a:extLst>
          </p:cNvPr>
          <p:cNvSpPr/>
          <p:nvPr/>
        </p:nvSpPr>
        <p:spPr>
          <a:xfrm>
            <a:off x="0" y="2095103"/>
            <a:ext cx="5436096" cy="699542"/>
          </a:xfrm>
          <a:prstGeom prst="rect">
            <a:avLst/>
          </a:prstGeom>
          <a:gradFill>
            <a:gsLst>
              <a:gs pos="70000">
                <a:srgbClr val="101D26"/>
              </a:gs>
              <a:gs pos="0">
                <a:srgbClr val="101D26">
                  <a:alpha val="0"/>
                </a:srgbClr>
              </a:gs>
            </a:gsLst>
            <a:lin ang="8880000" scaled="0"/>
          </a:gradFill>
        </p:spPr>
        <p:txBody>
          <a:bodyPr wrap="square" anchor="ctr">
            <a:noAutofit/>
          </a:bodyPr>
          <a:lstStyle/>
          <a:p>
            <a:pPr marL="176213">
              <a:spcAft>
                <a:spcPts val="600"/>
              </a:spcAft>
            </a:pPr>
            <a:r>
              <a:rPr lang="en-US" sz="2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 for building AI systems</a:t>
            </a:r>
          </a:p>
        </p:txBody>
      </p:sp>
    </p:spTree>
    <p:extLst>
      <p:ext uri="{BB962C8B-B14F-4D97-AF65-F5344CB8AC3E}">
        <p14:creationId xmlns:p14="http://schemas.microsoft.com/office/powerpoint/2010/main" val="4003296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D18AF-B9F7-49C8-8C4C-7B70F4D34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was developed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as a new capability</a:t>
            </a:r>
            <a:r>
              <a:rPr lang="en-US" dirty="0"/>
              <a:t> for computers.</a:t>
            </a:r>
          </a:p>
          <a:p>
            <a:r>
              <a:rPr lang="en-US" sz="1600" i="1" dirty="0"/>
              <a:t>– Andrew 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9A78F-AEFF-40A2-B5BC-6B4CCA2523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767263"/>
            <a:ext cx="2133600" cy="274637"/>
          </a:xfrm>
        </p:spPr>
        <p:txBody>
          <a:bodyPr/>
          <a:lstStyle/>
          <a:p>
            <a:fld id="{BC964183-AB7D-4B7E-B101-A94E65AA36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05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94ACE-8650-4205-BD9B-B2FCD43AF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146072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493AC5-7021-42AB-9454-F0AA978FB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definition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A9F897-1D72-4C2B-81C3-446C33E4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17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E3166F-63F7-43AE-B68E-07217A7D7ED7}"/>
              </a:ext>
            </a:extLst>
          </p:cNvPr>
          <p:cNvSpPr/>
          <p:nvPr/>
        </p:nvSpPr>
        <p:spPr>
          <a:xfrm>
            <a:off x="539552" y="1981498"/>
            <a:ext cx="5400600" cy="1522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Machine learning is a field of study that gives computers the ability to learn from experience 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without being explicitly programmed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(Samuel, 1959)</a:t>
            </a:r>
          </a:p>
        </p:txBody>
      </p:sp>
      <p:pic>
        <p:nvPicPr>
          <p:cNvPr id="1026" name="Picture 2" descr="https://upload.wikimedia.org/wikipedia/commons/3/30/International_draughts.jpg">
            <a:extLst>
              <a:ext uri="{FF2B5EF4-FFF2-40B4-BE49-F238E27FC236}">
                <a16:creationId xmlns:a16="http://schemas.microsoft.com/office/drawing/2014/main" id="{E2C61E6B-DC2B-4541-9D4E-0CC2E8C1A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18" b="99560" l="2188" r="99063">
                        <a14:foregroundMark x1="15625" y1="2857" x2="15625" y2="2857"/>
                        <a14:foregroundMark x1="83281" y1="5275" x2="83281" y2="5275"/>
                        <a14:foregroundMark x1="90625" y1="32747" x2="90625" y2="32747"/>
                        <a14:foregroundMark x1="7969" y1="60000" x2="7969" y2="60000"/>
                        <a14:foregroundMark x1="5781" y1="68352" x2="5781" y2="68352"/>
                        <a14:foregroundMark x1="5000" y1="71868" x2="5000" y2="71868"/>
                        <a14:foregroundMark x1="5625" y1="79121" x2="5625" y2="79121"/>
                        <a14:foregroundMark x1="13438" y1="89231" x2="13906" y2="89670"/>
                        <a14:foregroundMark x1="6406" y1="91209" x2="6406" y2="91209"/>
                        <a14:foregroundMark x1="3438" y1="95165" x2="3438" y2="95165"/>
                        <a14:foregroundMark x1="89531" y1="90549" x2="89531" y2="90549"/>
                        <a14:foregroundMark x1="94531" y1="77143" x2="94531" y2="77143"/>
                        <a14:foregroundMark x1="92969" y1="65714" x2="92969" y2="65714"/>
                        <a14:foregroundMark x1="92813" y1="50110" x2="92813" y2="50110"/>
                        <a14:foregroundMark x1="6563" y1="54286" x2="6563" y2="54286"/>
                        <a14:foregroundMark x1="4375" y1="94725" x2="4375" y2="94725"/>
                        <a14:foregroundMark x1="2188" y1="96484" x2="2188" y2="96484"/>
                        <a14:foregroundMark x1="8750" y1="41319" x2="8750" y2="41319"/>
                        <a14:foregroundMark x1="22656" y1="98681" x2="22656" y2="98681"/>
                        <a14:foregroundMark x1="23438" y1="97363" x2="23438" y2="97363"/>
                        <a14:foregroundMark x1="25625" y1="96703" x2="25625" y2="96703"/>
                        <a14:foregroundMark x1="26406" y1="95824" x2="26406" y2="95824"/>
                        <a14:foregroundMark x1="35313" y1="99341" x2="37813" y2="99560"/>
                        <a14:foregroundMark x1="95625" y1="97582" x2="93125" y2="99780"/>
                        <a14:foregroundMark x1="99063" y1="96044" x2="99063" y2="960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267" y="1707654"/>
            <a:ext cx="2837863" cy="201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9BFE8A-9987-44C1-AB1E-6D32CFC53D1E}"/>
              </a:ext>
            </a:extLst>
          </p:cNvPr>
          <p:cNvSpPr/>
          <p:nvPr/>
        </p:nvSpPr>
        <p:spPr>
          <a:xfrm>
            <a:off x="7145141" y="3716808"/>
            <a:ext cx="1603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Checkers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Image credit: Michel32Nl</a:t>
            </a:r>
          </a:p>
        </p:txBody>
      </p:sp>
    </p:spTree>
    <p:extLst>
      <p:ext uri="{BB962C8B-B14F-4D97-AF65-F5344CB8AC3E}">
        <p14:creationId xmlns:p14="http://schemas.microsoft.com/office/powerpoint/2010/main" val="366123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C6B99B-B7B2-4EC6-B727-96BD2CB3B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definition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A9F897-1D72-4C2B-81C3-446C33E4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18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E3166F-63F7-43AE-B68E-07217A7D7ED7}"/>
              </a:ext>
            </a:extLst>
          </p:cNvPr>
          <p:cNvSpPr/>
          <p:nvPr/>
        </p:nvSpPr>
        <p:spPr>
          <a:xfrm>
            <a:off x="467544" y="1491630"/>
            <a:ext cx="8208912" cy="2476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A computer program is said to learn from 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experience E </a:t>
            </a:r>
            <a:b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with respect to some 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task T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and some 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performance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measure P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b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if its performance on T, as measured by P, improves with experience E. 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(Mitchell, 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1998)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endParaRPr lang="en-US" sz="20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Example: E, T, P in the checkers program. 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50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A9F897-1D72-4C2B-81C3-446C33E4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19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610503-8083-45EA-A55E-50F50D4CFAA6}"/>
              </a:ext>
            </a:extLst>
          </p:cNvPr>
          <p:cNvSpPr/>
          <p:nvPr/>
        </p:nvSpPr>
        <p:spPr>
          <a:xfrm>
            <a:off x="1259632" y="237761"/>
            <a:ext cx="7056784" cy="125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computer program is said to learn from </a:t>
            </a:r>
            <a:r>
              <a:rPr lang="en-US" sz="1700" b="1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experience E </a:t>
            </a:r>
            <a:br>
              <a:rPr lang="en-US" sz="1700" b="1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with respect to some </a:t>
            </a:r>
            <a:r>
              <a:rPr lang="en-US" sz="1700" b="1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task T</a:t>
            </a: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some </a:t>
            </a:r>
            <a:r>
              <a:rPr lang="en-US" sz="1700" b="1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performance</a:t>
            </a: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measure P</a:t>
            </a: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br>
              <a:rPr lang="en-US" sz="17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if its performance on T, as measured by P, improves with experience E. 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17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(Mitchell, 1998)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E3166F-63F7-43AE-B68E-07217A7D7ED7}"/>
              </a:ext>
            </a:extLst>
          </p:cNvPr>
          <p:cNvSpPr/>
          <p:nvPr/>
        </p:nvSpPr>
        <p:spPr>
          <a:xfrm>
            <a:off x="539552" y="1972081"/>
            <a:ext cx="8208912" cy="1045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Suppose your email program watches which emails you do or do not mark as spam, and based on that learns how to better filter spam.  What is the 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task T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in this setting? 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4373B-DEEF-4B27-8FD2-5CEF3A968637}"/>
              </a:ext>
            </a:extLst>
          </p:cNvPr>
          <p:cNvSpPr/>
          <p:nvPr/>
        </p:nvSpPr>
        <p:spPr>
          <a:xfrm>
            <a:off x="755576" y="3146360"/>
            <a:ext cx="770485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spcAft>
                <a:spcPts val="600"/>
              </a:spcAft>
              <a:buFont typeface="+mj-lt"/>
              <a:buAutoNum type="alphaLcPeriod"/>
            </a:pPr>
            <a:r>
              <a:rPr lang="en-US" sz="1700" dirty="0">
                <a:latin typeface="Roboto" panose="02000000000000000000" pitchFamily="2" charset="0"/>
                <a:ea typeface="Roboto" panose="02000000000000000000" pitchFamily="2" charset="0"/>
              </a:rPr>
              <a:t>Classifying emails as spam or not spam. </a:t>
            </a:r>
          </a:p>
          <a:p>
            <a:pPr marL="268288" indent="-268288">
              <a:spcAft>
                <a:spcPts val="600"/>
              </a:spcAft>
              <a:buFont typeface="+mj-lt"/>
              <a:buAutoNum type="alphaLcPeriod"/>
            </a:pPr>
            <a:r>
              <a:rPr lang="en-US" sz="1700" dirty="0">
                <a:latin typeface="Roboto" panose="02000000000000000000" pitchFamily="2" charset="0"/>
                <a:ea typeface="Roboto" panose="02000000000000000000" pitchFamily="2" charset="0"/>
              </a:rPr>
              <a:t>Watching you label emails as spam or not spam. </a:t>
            </a:r>
          </a:p>
          <a:p>
            <a:pPr marL="268288" indent="-268288">
              <a:spcAft>
                <a:spcPts val="600"/>
              </a:spcAft>
              <a:buFont typeface="+mj-lt"/>
              <a:buAutoNum type="alphaLcPeriod"/>
            </a:pPr>
            <a:r>
              <a:rPr lang="en-US" sz="1700" dirty="0">
                <a:latin typeface="Roboto" panose="02000000000000000000" pitchFamily="2" charset="0"/>
                <a:ea typeface="Roboto" panose="02000000000000000000" pitchFamily="2" charset="0"/>
              </a:rPr>
              <a:t>The number (or fraction) of emails correctly classified as spam/not spam. </a:t>
            </a:r>
          </a:p>
          <a:p>
            <a:pPr marL="268288" indent="-268288">
              <a:spcAft>
                <a:spcPts val="600"/>
              </a:spcAft>
              <a:buFont typeface="+mj-lt"/>
              <a:buAutoNum type="alphaLcPeriod"/>
            </a:pPr>
            <a:r>
              <a:rPr lang="en-US" sz="1700" dirty="0">
                <a:latin typeface="Roboto" panose="02000000000000000000" pitchFamily="2" charset="0"/>
                <a:ea typeface="Roboto" panose="02000000000000000000" pitchFamily="2" charset="0"/>
              </a:rPr>
              <a:t>None of the above—this is not a machine learning problem.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41806-3EEA-4F59-B5E0-FCCF4E036DEF}"/>
              </a:ext>
            </a:extLst>
          </p:cNvPr>
          <p:cNvCxnSpPr/>
          <p:nvPr/>
        </p:nvCxnSpPr>
        <p:spPr>
          <a:xfrm>
            <a:off x="0" y="1707654"/>
            <a:ext cx="9144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1ADE784-8FCC-45E3-B855-14E1B476BEA4}"/>
              </a:ext>
            </a:extLst>
          </p:cNvPr>
          <p:cNvSpPr/>
          <p:nvPr/>
        </p:nvSpPr>
        <p:spPr>
          <a:xfrm>
            <a:off x="20567" y="4876006"/>
            <a:ext cx="12731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Roboto" pitchFamily="2" charset="0"/>
                <a:ea typeface="Roboto" pitchFamily="2" charset="0"/>
              </a:rPr>
              <a:t>Source: Andrew Ng</a:t>
            </a:r>
          </a:p>
        </p:txBody>
      </p:sp>
    </p:spTree>
    <p:extLst>
      <p:ext uri="{BB962C8B-B14F-4D97-AF65-F5344CB8AC3E}">
        <p14:creationId xmlns:p14="http://schemas.microsoft.com/office/powerpoint/2010/main" val="394311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94ACE-8650-4205-BD9B-B2FCD43AF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SHOULD I LEARN </a:t>
            </a:r>
            <a:br>
              <a:rPr lang="en-US"/>
            </a:br>
            <a:r>
              <a:rPr lang="en-US"/>
              <a:t>MACHINE LEARNING (ML)?</a:t>
            </a:r>
          </a:p>
        </p:txBody>
      </p:sp>
    </p:spTree>
    <p:extLst>
      <p:ext uri="{BB962C8B-B14F-4D97-AF65-F5344CB8AC3E}">
        <p14:creationId xmlns:p14="http://schemas.microsoft.com/office/powerpoint/2010/main" val="1692537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A9F897-1D72-4C2B-81C3-446C33E4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20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E3166F-63F7-43AE-B68E-07217A7D7ED7}"/>
              </a:ext>
            </a:extLst>
          </p:cNvPr>
          <p:cNvSpPr/>
          <p:nvPr/>
        </p:nvSpPr>
        <p:spPr>
          <a:xfrm>
            <a:off x="467544" y="281913"/>
            <a:ext cx="8208912" cy="2630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Suppose your email program watches which emails you do or do not mark as spam, and based on that learns how to better filter spam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.  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endParaRPr lang="en-US" sz="20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Training data 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(training set):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Sample/</a:t>
            </a:r>
            <a:r>
              <a:rPr lang="en-US" sz="2000" b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example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/instance/</a:t>
            </a:r>
            <a:r>
              <a:rPr lang="en-US" sz="2000" b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data point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Performance measure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: </a:t>
            </a:r>
            <a:endParaRPr lang="en-US" sz="2000" strike="sngStrike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7C3B141-4C06-40E5-B003-89BB9A1A70F4}"/>
                  </a:ext>
                </a:extLst>
              </p14:cNvPr>
              <p14:cNvContentPartPr/>
              <p14:nvPr/>
            </p14:nvContentPartPr>
            <p14:xfrm>
              <a:off x="589096" y="1882480"/>
              <a:ext cx="1548360" cy="87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7C3B141-4C06-40E5-B003-89BB9A1A70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456" y="1873480"/>
                <a:ext cx="1566000" cy="10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36331E66-6048-4A58-8BF9-8431409F647B}"/>
              </a:ext>
            </a:extLst>
          </p:cNvPr>
          <p:cNvGrpSpPr/>
          <p:nvPr/>
        </p:nvGrpSpPr>
        <p:grpSpPr>
          <a:xfrm>
            <a:off x="376696" y="1742440"/>
            <a:ext cx="133560" cy="151560"/>
            <a:chOff x="376696" y="1742440"/>
            <a:chExt cx="133560" cy="15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5599535-DBCD-4AD7-8AD6-C025259002C9}"/>
                    </a:ext>
                  </a:extLst>
                </p14:cNvPr>
                <p14:cNvContentPartPr/>
                <p14:nvPr/>
              </p14:nvContentPartPr>
              <p14:xfrm>
                <a:off x="376696" y="1774480"/>
                <a:ext cx="121320" cy="23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5599535-DBCD-4AD7-8AD6-C025259002C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8056" y="1765480"/>
                  <a:ext cx="138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BFFFB61-2666-4134-A8E6-780B247F710D}"/>
                    </a:ext>
                  </a:extLst>
                </p14:cNvPr>
                <p14:cNvContentPartPr/>
                <p14:nvPr/>
              </p14:nvContentPartPr>
              <p14:xfrm>
                <a:off x="432856" y="1818040"/>
                <a:ext cx="43560" cy="5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BFFFB61-2666-4134-A8E6-780B247F710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3856" y="1809040"/>
                  <a:ext cx="612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BC2C1C7-04AA-4B7C-B67E-75724E0765EE}"/>
                    </a:ext>
                  </a:extLst>
                </p14:cNvPr>
                <p14:cNvContentPartPr/>
                <p14:nvPr/>
              </p14:nvContentPartPr>
              <p14:xfrm>
                <a:off x="437536" y="1742440"/>
                <a:ext cx="72720" cy="151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BC2C1C7-04AA-4B7C-B67E-75724E0765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8896" y="1733440"/>
                  <a:ext cx="9036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9F08FE-462F-4B58-B80A-F26E1CF75429}"/>
              </a:ext>
            </a:extLst>
          </p:cNvPr>
          <p:cNvGrpSpPr/>
          <p:nvPr/>
        </p:nvGrpSpPr>
        <p:grpSpPr>
          <a:xfrm>
            <a:off x="919216" y="1238440"/>
            <a:ext cx="1298880" cy="342000"/>
            <a:chOff x="919216" y="1238440"/>
            <a:chExt cx="129888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F18AE75-DB1F-4BB4-8109-21B957D73459}"/>
                    </a:ext>
                  </a:extLst>
                </p14:cNvPr>
                <p14:cNvContentPartPr/>
                <p14:nvPr/>
              </p14:nvContentPartPr>
              <p14:xfrm>
                <a:off x="984376" y="1326640"/>
                <a:ext cx="33120" cy="172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F18AE75-DB1F-4BB4-8109-21B957D734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5376" y="1317640"/>
                  <a:ext cx="50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CDFA38-4E8E-4EE6-8324-9610D3F2D5B2}"/>
                    </a:ext>
                  </a:extLst>
                </p14:cNvPr>
                <p14:cNvContentPartPr/>
                <p14:nvPr/>
              </p14:nvContentPartPr>
              <p14:xfrm>
                <a:off x="919216" y="1400800"/>
                <a:ext cx="70920" cy="22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CDFA38-4E8E-4EE6-8324-9610D3F2D5B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0576" y="1392160"/>
                  <a:ext cx="88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264979E-7B4E-41CC-83EF-D80BFE6D13A1}"/>
                    </a:ext>
                  </a:extLst>
                </p14:cNvPr>
                <p14:cNvContentPartPr/>
                <p14:nvPr/>
              </p14:nvContentPartPr>
              <p14:xfrm>
                <a:off x="1049176" y="1383880"/>
                <a:ext cx="103680" cy="78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264979E-7B4E-41CC-83EF-D80BFE6D13A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40536" y="1374880"/>
                  <a:ext cx="1213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3F3F1FD-55AA-4B8F-B98E-52E388D235C2}"/>
                    </a:ext>
                  </a:extLst>
                </p14:cNvPr>
                <p14:cNvContentPartPr/>
                <p14:nvPr/>
              </p14:nvContentPartPr>
              <p14:xfrm>
                <a:off x="1191016" y="1369120"/>
                <a:ext cx="64080" cy="124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3F3F1FD-55AA-4B8F-B98E-52E388D235C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82016" y="1360120"/>
                  <a:ext cx="81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B3CFB3E-6E67-4D72-9B3A-71267C40C656}"/>
                    </a:ext>
                  </a:extLst>
                </p14:cNvPr>
                <p14:cNvContentPartPr/>
                <p14:nvPr/>
              </p14:nvContentPartPr>
              <p14:xfrm>
                <a:off x="1309456" y="1292800"/>
                <a:ext cx="102960" cy="147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B3CFB3E-6E67-4D72-9B3A-71267C40C6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00456" y="1283800"/>
                  <a:ext cx="120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3DFD109-F54F-4EEE-9060-C4D936A08331}"/>
                    </a:ext>
                  </a:extLst>
                </p14:cNvPr>
                <p14:cNvContentPartPr/>
                <p14:nvPr/>
              </p14:nvContentPartPr>
              <p14:xfrm>
                <a:off x="1697896" y="1238440"/>
                <a:ext cx="320760" cy="21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3DFD109-F54F-4EEE-9060-C4D936A083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88896" y="1229800"/>
                  <a:ext cx="338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2B9B9B0-94A1-45E9-910A-9F15B2818833}"/>
                    </a:ext>
                  </a:extLst>
                </p14:cNvPr>
                <p14:cNvContentPartPr/>
                <p14:nvPr/>
              </p14:nvContentPartPr>
              <p14:xfrm>
                <a:off x="2093536" y="1369120"/>
                <a:ext cx="124560" cy="77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2B9B9B0-94A1-45E9-910A-9F15B281883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84536" y="1360120"/>
                  <a:ext cx="1422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8E8A04E-9750-4064-A8E9-95B5588F172C}"/>
                    </a:ext>
                  </a:extLst>
                </p14:cNvPr>
                <p14:cNvContentPartPr/>
                <p14:nvPr/>
              </p14:nvContentPartPr>
              <p14:xfrm>
                <a:off x="1033696" y="1498720"/>
                <a:ext cx="1038960" cy="81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8E8A04E-9750-4064-A8E9-95B5588F172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24696" y="1490080"/>
                  <a:ext cx="1056600" cy="9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087A2E2-0ACF-420B-81FC-A42281DF4909}"/>
                  </a:ext>
                </a:extLst>
              </p14:cNvPr>
              <p14:cNvContentPartPr/>
              <p14:nvPr/>
            </p14:nvContentPartPr>
            <p14:xfrm>
              <a:off x="2304496" y="1893640"/>
              <a:ext cx="1131840" cy="37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087A2E2-0ACF-420B-81FC-A42281DF490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95496" y="1884640"/>
                <a:ext cx="11494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1E60998-D67B-4A42-BD67-AC5D793DE79F}"/>
                  </a:ext>
                </a:extLst>
              </p14:cNvPr>
              <p14:cNvContentPartPr/>
              <p14:nvPr/>
            </p14:nvContentPartPr>
            <p14:xfrm>
              <a:off x="7033816" y="1855480"/>
              <a:ext cx="16920" cy="114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1E60998-D67B-4A42-BD67-AC5D793DE79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25176" y="1846840"/>
                <a:ext cx="3456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505D74E5-1005-4D85-8304-8257A2F9FB83}"/>
              </a:ext>
            </a:extLst>
          </p:cNvPr>
          <p:cNvGrpSpPr/>
          <p:nvPr/>
        </p:nvGrpSpPr>
        <p:grpSpPr>
          <a:xfrm>
            <a:off x="277379" y="2126200"/>
            <a:ext cx="150120" cy="146880"/>
            <a:chOff x="277379" y="2126200"/>
            <a:chExt cx="15012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DD2AE84-814A-48BD-85F1-BD33B082EA5F}"/>
                    </a:ext>
                  </a:extLst>
                </p14:cNvPr>
                <p14:cNvContentPartPr/>
                <p14:nvPr/>
              </p14:nvContentPartPr>
              <p14:xfrm>
                <a:off x="277379" y="2201800"/>
                <a:ext cx="9072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DD2AE84-814A-48BD-85F1-BD33B082EA5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8379" y="2192800"/>
                  <a:ext cx="108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CC3B8F6-49C0-4183-AAFB-C3F004FEB8AA}"/>
                    </a:ext>
                  </a:extLst>
                </p14:cNvPr>
                <p14:cNvContentPartPr/>
                <p14:nvPr/>
              </p14:nvContentPartPr>
              <p14:xfrm>
                <a:off x="297179" y="2212960"/>
                <a:ext cx="76320" cy="16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CC3B8F6-49C0-4183-AAFB-C3F004FEB8A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8539" y="2203960"/>
                  <a:ext cx="93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B31A705-0275-4136-819E-A2BD89050644}"/>
                    </a:ext>
                  </a:extLst>
                </p14:cNvPr>
                <p14:cNvContentPartPr/>
                <p14:nvPr/>
              </p14:nvContentPartPr>
              <p14:xfrm>
                <a:off x="378539" y="2126200"/>
                <a:ext cx="48960" cy="146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B31A705-0275-4136-819E-A2BD8905064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9899" y="2117200"/>
                  <a:ext cx="66600" cy="16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D207CFB3-6D32-40C3-8192-4F28AAE8BEB3}"/>
                  </a:ext>
                </a:extLst>
              </p14:cNvPr>
              <p14:cNvContentPartPr/>
              <p14:nvPr/>
            </p14:nvContentPartPr>
            <p14:xfrm>
              <a:off x="1612259" y="2310160"/>
              <a:ext cx="806760" cy="489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D207CFB3-6D32-40C3-8192-4F28AAE8BEB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03259" y="2301160"/>
                <a:ext cx="824400" cy="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75B361A-0C32-425D-8863-20A38F42E2AE}"/>
              </a:ext>
            </a:extLst>
          </p:cNvPr>
          <p:cNvGrpSpPr/>
          <p:nvPr/>
        </p:nvGrpSpPr>
        <p:grpSpPr>
          <a:xfrm>
            <a:off x="3949696" y="1600600"/>
            <a:ext cx="5210640" cy="2934720"/>
            <a:chOff x="3949696" y="1600600"/>
            <a:chExt cx="5210640" cy="29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D980661-F420-4F3F-99AD-13E0EBD94060}"/>
                    </a:ext>
                  </a:extLst>
                </p14:cNvPr>
                <p14:cNvContentPartPr/>
                <p14:nvPr/>
              </p14:nvContentPartPr>
              <p14:xfrm>
                <a:off x="5264416" y="1737760"/>
                <a:ext cx="91800" cy="70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D980661-F420-4F3F-99AD-13E0EBD9406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55776" y="1728760"/>
                  <a:ext cx="109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8FDC4E5-BE55-46A8-A785-902A8413CC23}"/>
                    </a:ext>
                  </a:extLst>
                </p14:cNvPr>
                <p14:cNvContentPartPr/>
                <p14:nvPr/>
              </p14:nvContentPartPr>
              <p14:xfrm>
                <a:off x="5323816" y="1725880"/>
                <a:ext cx="76320" cy="75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8FDC4E5-BE55-46A8-A785-902A8413CC2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15176" y="1716880"/>
                  <a:ext cx="93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1D3540D-3C7C-48EA-856F-8FEC52487E6F}"/>
                    </a:ext>
                  </a:extLst>
                </p14:cNvPr>
                <p14:cNvContentPartPr/>
                <p14:nvPr/>
              </p14:nvContentPartPr>
              <p14:xfrm>
                <a:off x="5431816" y="1677280"/>
                <a:ext cx="33120" cy="141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1D3540D-3C7C-48EA-856F-8FEC52487E6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23176" y="1668280"/>
                  <a:ext cx="50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A2C1670-EF1F-49A9-9E23-9221C722633F}"/>
                    </a:ext>
                  </a:extLst>
                </p14:cNvPr>
                <p14:cNvContentPartPr/>
                <p14:nvPr/>
              </p14:nvContentPartPr>
              <p14:xfrm>
                <a:off x="5535136" y="1725880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A2C1670-EF1F-49A9-9E23-9221C72263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26136" y="17168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C5B4835-3ABC-4727-AC24-F05136B14AEB}"/>
                    </a:ext>
                  </a:extLst>
                </p14:cNvPr>
                <p14:cNvContentPartPr/>
                <p14:nvPr/>
              </p14:nvContentPartPr>
              <p14:xfrm>
                <a:off x="5518576" y="1606720"/>
                <a:ext cx="249120" cy="254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C5B4835-3ABC-4727-AC24-F05136B14AE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09936" y="1598080"/>
                  <a:ext cx="2667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91AB3AF-42E6-48A6-B5E2-0089389016DA}"/>
                    </a:ext>
                  </a:extLst>
                </p14:cNvPr>
                <p14:cNvContentPartPr/>
                <p14:nvPr/>
              </p14:nvContentPartPr>
              <p14:xfrm>
                <a:off x="6108616" y="1606360"/>
                <a:ext cx="217080" cy="244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91AB3AF-42E6-48A6-B5E2-0089389016D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99616" y="1597360"/>
                  <a:ext cx="2347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8D95CA8-41D2-406A-BF5E-FF6586A0029A}"/>
                    </a:ext>
                  </a:extLst>
                </p14:cNvPr>
                <p14:cNvContentPartPr/>
                <p14:nvPr/>
              </p14:nvContentPartPr>
              <p14:xfrm>
                <a:off x="6432976" y="1600600"/>
                <a:ext cx="87480" cy="217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8D95CA8-41D2-406A-BF5E-FF6586A0029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24336" y="1591600"/>
                  <a:ext cx="105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AB922EC-2CCC-4011-979C-BFBA8C662413}"/>
                    </a:ext>
                  </a:extLst>
                </p14:cNvPr>
                <p14:cNvContentPartPr/>
                <p14:nvPr/>
              </p14:nvContentPartPr>
              <p14:xfrm>
                <a:off x="6546376" y="1730200"/>
                <a:ext cx="76320" cy="82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AB922EC-2CCC-4011-979C-BFBA8C66241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37736" y="1721200"/>
                  <a:ext cx="93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45BDDF-B82A-4152-A659-0BF3E7935607}"/>
                    </a:ext>
                  </a:extLst>
                </p14:cNvPr>
                <p14:cNvContentPartPr/>
                <p14:nvPr/>
              </p14:nvContentPartPr>
              <p14:xfrm>
                <a:off x="6687136" y="1610680"/>
                <a:ext cx="157680" cy="223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45BDDF-B82A-4152-A659-0BF3E793560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78496" y="1602040"/>
                  <a:ext cx="1753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239CA1F-BB9C-4C4C-B4E2-CA1F20EA8F64}"/>
                    </a:ext>
                  </a:extLst>
                </p14:cNvPr>
                <p14:cNvContentPartPr/>
                <p14:nvPr/>
              </p14:nvContentPartPr>
              <p14:xfrm>
                <a:off x="6833656" y="1736680"/>
                <a:ext cx="81720" cy="109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239CA1F-BB9C-4C4C-B4E2-CA1F20EA8F6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24656" y="1728040"/>
                  <a:ext cx="99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8B98820-58FC-4D42-9B85-F88A18E2CA67}"/>
                    </a:ext>
                  </a:extLst>
                </p14:cNvPr>
                <p14:cNvContentPartPr/>
                <p14:nvPr/>
              </p14:nvContentPartPr>
              <p14:xfrm>
                <a:off x="3949696" y="1752160"/>
                <a:ext cx="173160" cy="119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8B98820-58FC-4D42-9B85-F88A18E2CA6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40696" y="1743160"/>
                  <a:ext cx="1908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C48AC41-B053-4BFF-9F74-321DBED91D6A}"/>
                    </a:ext>
                  </a:extLst>
                </p14:cNvPr>
                <p14:cNvContentPartPr/>
                <p14:nvPr/>
              </p14:nvContentPartPr>
              <p14:xfrm>
                <a:off x="4160656" y="1736680"/>
                <a:ext cx="292320" cy="113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C48AC41-B053-4BFF-9F74-321DBED91D6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52016" y="1728040"/>
                  <a:ext cx="309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5578032-9ACF-4831-A284-32C5039BB2C9}"/>
                    </a:ext>
                  </a:extLst>
                </p14:cNvPr>
                <p14:cNvContentPartPr/>
                <p14:nvPr/>
              </p14:nvContentPartPr>
              <p14:xfrm>
                <a:off x="4501936" y="1774480"/>
                <a:ext cx="5040" cy="60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5578032-9ACF-4831-A284-32C5039BB2C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92936" y="1765480"/>
                  <a:ext cx="226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0F543E4-0283-470B-BC6D-FB84BCBC1C4C}"/>
                    </a:ext>
                  </a:extLst>
                </p14:cNvPr>
                <p14:cNvContentPartPr/>
                <p14:nvPr/>
              </p14:nvContentPartPr>
              <p14:xfrm>
                <a:off x="4528576" y="1698520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0F543E4-0283-470B-BC6D-FB84BCBC1C4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19576" y="16898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6A72510-5B36-4282-81D8-E79F7EC1E787}"/>
                    </a:ext>
                  </a:extLst>
                </p14:cNvPr>
                <p14:cNvContentPartPr/>
                <p14:nvPr/>
              </p14:nvContentPartPr>
              <p14:xfrm>
                <a:off x="4601656" y="1628320"/>
                <a:ext cx="127440" cy="210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6A72510-5B36-4282-81D8-E79F7EC1E78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593016" y="1619680"/>
                  <a:ext cx="145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210E0CC-B6DE-4F69-B151-D0941182C949}"/>
                    </a:ext>
                  </a:extLst>
                </p14:cNvPr>
                <p14:cNvContentPartPr/>
                <p14:nvPr/>
              </p14:nvContentPartPr>
              <p14:xfrm>
                <a:off x="4782736" y="1763680"/>
                <a:ext cx="60120" cy="70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210E0CC-B6DE-4F69-B151-D0941182C94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73736" y="1755040"/>
                  <a:ext cx="77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3564DFB-4571-4654-B315-643DC7840224}"/>
                    </a:ext>
                  </a:extLst>
                </p14:cNvPr>
                <p14:cNvContentPartPr/>
                <p14:nvPr/>
              </p14:nvContentPartPr>
              <p14:xfrm>
                <a:off x="7293376" y="1606720"/>
                <a:ext cx="189720" cy="260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3564DFB-4571-4654-B315-643DC784022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284736" y="1597720"/>
                  <a:ext cx="207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84A0F05-7FE5-4CF1-B77C-61A5BC3BFADE}"/>
                    </a:ext>
                  </a:extLst>
                </p14:cNvPr>
                <p14:cNvContentPartPr/>
                <p14:nvPr/>
              </p14:nvContentPartPr>
              <p14:xfrm>
                <a:off x="7514416" y="1774480"/>
                <a:ext cx="60480" cy="87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84A0F05-7FE5-4CF1-B77C-61A5BC3BFAD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505416" y="1765480"/>
                  <a:ext cx="78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C69DF93-3650-4EE8-B769-77B26A9819EC}"/>
                    </a:ext>
                  </a:extLst>
                </p14:cNvPr>
                <p14:cNvContentPartPr/>
                <p14:nvPr/>
              </p14:nvContentPartPr>
              <p14:xfrm>
                <a:off x="7640056" y="1779880"/>
                <a:ext cx="108360" cy="120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C69DF93-3650-4EE8-B769-77B26A9819E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631056" y="1770880"/>
                  <a:ext cx="126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52FEC76-4D5E-4FF4-975E-28922C951AD7}"/>
                    </a:ext>
                  </a:extLst>
                </p14:cNvPr>
                <p14:cNvContentPartPr/>
                <p14:nvPr/>
              </p14:nvContentPartPr>
              <p14:xfrm>
                <a:off x="7748056" y="1769440"/>
                <a:ext cx="108360" cy="135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52FEC76-4D5E-4FF4-975E-28922C951AD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739056" y="1760440"/>
                  <a:ext cx="126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64EB1F3-BC7B-4C30-A141-B86A767DD33A}"/>
                    </a:ext>
                  </a:extLst>
                </p14:cNvPr>
                <p14:cNvContentPartPr/>
                <p14:nvPr/>
              </p14:nvContentPartPr>
              <p14:xfrm>
                <a:off x="7883416" y="1801480"/>
                <a:ext cx="5760" cy="102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64EB1F3-BC7B-4C30-A141-B86A767DD33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74416" y="1792480"/>
                  <a:ext cx="23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30EC6F4-546C-4FD6-A48D-EC03CD617C77}"/>
                    </a:ext>
                  </a:extLst>
                </p14:cNvPr>
                <p14:cNvContentPartPr/>
                <p14:nvPr/>
              </p14:nvContentPartPr>
              <p14:xfrm>
                <a:off x="7964776" y="1779880"/>
                <a:ext cx="119160" cy="75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30EC6F4-546C-4FD6-A48D-EC03CD617C7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955776" y="1770880"/>
                  <a:ext cx="136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1696AC7-8BEA-4C75-8A14-98F6D5F237B9}"/>
                    </a:ext>
                  </a:extLst>
                </p14:cNvPr>
                <p14:cNvContentPartPr/>
                <p14:nvPr/>
              </p14:nvContentPartPr>
              <p14:xfrm>
                <a:off x="8024176" y="1818400"/>
                <a:ext cx="178560" cy="286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1696AC7-8BEA-4C75-8A14-98F6D5F237B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015176" y="1809400"/>
                  <a:ext cx="1962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ED2EF9C-7D3A-4286-8B14-A25148150F19}"/>
                    </a:ext>
                  </a:extLst>
                </p14:cNvPr>
                <p14:cNvContentPartPr/>
                <p14:nvPr/>
              </p14:nvContentPartPr>
              <p14:xfrm>
                <a:off x="7899616" y="1601320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ED2EF9C-7D3A-4286-8B14-A25148150F1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90976" y="15926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E8D8005-D725-4EFF-B041-CB36F3FD632D}"/>
                    </a:ext>
                  </a:extLst>
                </p14:cNvPr>
                <p14:cNvContentPartPr/>
                <p14:nvPr/>
              </p14:nvContentPartPr>
              <p14:xfrm>
                <a:off x="7969456" y="1601320"/>
                <a:ext cx="360" cy="43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E8D8005-D725-4EFF-B041-CB36F3FD632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960456" y="1592680"/>
                  <a:ext cx="180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DE9947F-DB9A-4639-80CB-0D2E24B77382}"/>
                    </a:ext>
                  </a:extLst>
                </p14:cNvPr>
                <p14:cNvContentPartPr/>
                <p14:nvPr/>
              </p14:nvContentPartPr>
              <p14:xfrm>
                <a:off x="8423416" y="1655680"/>
                <a:ext cx="110880" cy="346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DE9947F-DB9A-4639-80CB-0D2E24B7738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414776" y="1646680"/>
                  <a:ext cx="1285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8668708-0A3A-4F6E-9A5F-8DDECA377142}"/>
                    </a:ext>
                  </a:extLst>
                </p14:cNvPr>
                <p14:cNvContentPartPr/>
                <p14:nvPr/>
              </p14:nvContentPartPr>
              <p14:xfrm>
                <a:off x="8537896" y="1763320"/>
                <a:ext cx="178920" cy="114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8668708-0A3A-4F6E-9A5F-8DDECA37714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29256" y="1754680"/>
                  <a:ext cx="196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A8E3279-E976-473F-B92D-DA858EF20575}"/>
                    </a:ext>
                  </a:extLst>
                </p14:cNvPr>
                <p14:cNvContentPartPr/>
                <p14:nvPr/>
              </p14:nvContentPartPr>
              <p14:xfrm>
                <a:off x="8694496" y="1682320"/>
                <a:ext cx="151920" cy="184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A8E3279-E976-473F-B92D-DA858EF2057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685856" y="1673680"/>
                  <a:ext cx="169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39E4D47-9052-485E-9E03-12C277F8F673}"/>
                    </a:ext>
                  </a:extLst>
                </p14:cNvPr>
                <p14:cNvContentPartPr/>
                <p14:nvPr/>
              </p14:nvContentPartPr>
              <p14:xfrm>
                <a:off x="8868016" y="1823440"/>
                <a:ext cx="59760" cy="43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39E4D47-9052-485E-9E03-12C277F8F67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859376" y="1814800"/>
                  <a:ext cx="77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22E33B3-676A-49AB-B332-5DDCC82C08AB}"/>
                    </a:ext>
                  </a:extLst>
                </p14:cNvPr>
                <p14:cNvContentPartPr/>
                <p14:nvPr/>
              </p14:nvContentPartPr>
              <p14:xfrm>
                <a:off x="8959816" y="1806880"/>
                <a:ext cx="109800" cy="124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22E33B3-676A-49AB-B332-5DDCC82C08A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950816" y="1797880"/>
                  <a:ext cx="127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B54B546-0CF8-437D-9D0E-BD54E049FF24}"/>
                    </a:ext>
                  </a:extLst>
                </p14:cNvPr>
                <p14:cNvContentPartPr/>
                <p14:nvPr/>
              </p14:nvContentPartPr>
              <p14:xfrm>
                <a:off x="9089416" y="1838560"/>
                <a:ext cx="70920" cy="136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B54B546-0CF8-437D-9D0E-BD54E049FF2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080776" y="1829920"/>
                  <a:ext cx="88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90BA47D-5A85-40C6-A0F7-F0C399B988AD}"/>
                    </a:ext>
                  </a:extLst>
                </p14:cNvPr>
                <p14:cNvContentPartPr/>
                <p14:nvPr/>
              </p14:nvContentPartPr>
              <p14:xfrm>
                <a:off x="7399979" y="2044840"/>
                <a:ext cx="126720" cy="179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90BA47D-5A85-40C6-A0F7-F0C399B988A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90979" y="2035840"/>
                  <a:ext cx="144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D046CBB-D7A4-4EEB-915A-0FE7F2A3B771}"/>
                    </a:ext>
                  </a:extLst>
                </p14:cNvPr>
                <p14:cNvContentPartPr/>
                <p14:nvPr/>
              </p14:nvContentPartPr>
              <p14:xfrm>
                <a:off x="7785539" y="2164000"/>
                <a:ext cx="87120" cy="143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D046CBB-D7A4-4EEB-915A-0FE7F2A3B77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776899" y="2155360"/>
                  <a:ext cx="104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EB8DA94-9213-4E8B-B797-A1F7E3B25D96}"/>
                    </a:ext>
                  </a:extLst>
                </p14:cNvPr>
                <p14:cNvContentPartPr/>
                <p14:nvPr/>
              </p14:nvContentPartPr>
              <p14:xfrm>
                <a:off x="7931699" y="2180200"/>
                <a:ext cx="87120" cy="57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EB8DA94-9213-4E8B-B797-A1F7E3B25D9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22699" y="2171560"/>
                  <a:ext cx="1047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AD75579-7247-4A0F-A09D-2F0E04CDE1B8}"/>
                    </a:ext>
                  </a:extLst>
                </p14:cNvPr>
                <p14:cNvContentPartPr/>
                <p14:nvPr/>
              </p14:nvContentPartPr>
              <p14:xfrm>
                <a:off x="8061299" y="2093440"/>
                <a:ext cx="49680" cy="173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AD75579-7247-4A0F-A09D-2F0E04CDE1B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52659" y="2084800"/>
                  <a:ext cx="673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E218B70-5F3D-4EDD-BE93-F7FD7CB49DC6}"/>
                    </a:ext>
                  </a:extLst>
                </p14:cNvPr>
                <p14:cNvContentPartPr/>
                <p14:nvPr/>
              </p14:nvContentPartPr>
              <p14:xfrm>
                <a:off x="8137259" y="2200720"/>
                <a:ext cx="152280" cy="121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E218B70-5F3D-4EDD-BE93-F7FD7CB49DC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28259" y="2192080"/>
                  <a:ext cx="169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B705249-E3FA-4AE6-9766-AD29FCA994F7}"/>
                    </a:ext>
                  </a:extLst>
                </p14:cNvPr>
                <p14:cNvContentPartPr/>
                <p14:nvPr/>
              </p14:nvContentPartPr>
              <p14:xfrm>
                <a:off x="4951619" y="2851240"/>
                <a:ext cx="194400" cy="1649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B705249-E3FA-4AE6-9766-AD29FCA994F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42619" y="2842600"/>
                  <a:ext cx="212040" cy="166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EA5645-F643-48D3-9679-98413BD4DCB4}"/>
                    </a:ext>
                  </a:extLst>
                </p14:cNvPr>
                <p14:cNvContentPartPr/>
                <p14:nvPr/>
              </p14:nvContentPartPr>
              <p14:xfrm>
                <a:off x="5117939" y="2720920"/>
                <a:ext cx="3144600" cy="1672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EA5645-F643-48D3-9679-98413BD4DCB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08939" y="2711920"/>
                  <a:ext cx="3162240" cy="16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335A90C-EC8B-4534-AECD-EB5C987B2C1C}"/>
                    </a:ext>
                  </a:extLst>
                </p14:cNvPr>
                <p14:cNvContentPartPr/>
                <p14:nvPr/>
              </p14:nvContentPartPr>
              <p14:xfrm>
                <a:off x="5033699" y="4420120"/>
                <a:ext cx="3093120" cy="115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335A90C-EC8B-4534-AECD-EB5C987B2C1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25059" y="4411480"/>
                  <a:ext cx="3110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A6EE2A2-4049-4450-A5E1-E75B4AA9EB4A}"/>
                    </a:ext>
                  </a:extLst>
                </p14:cNvPr>
                <p14:cNvContentPartPr/>
                <p14:nvPr/>
              </p14:nvContentPartPr>
              <p14:xfrm>
                <a:off x="5239619" y="3024040"/>
                <a:ext cx="2933280" cy="38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A6EE2A2-4049-4450-A5E1-E75B4AA9EB4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30979" y="3015400"/>
                  <a:ext cx="2950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D023559-3096-4FE0-B3ED-329F97B3490B}"/>
                    </a:ext>
                  </a:extLst>
                </p14:cNvPr>
                <p14:cNvContentPartPr/>
                <p14:nvPr/>
              </p14:nvContentPartPr>
              <p14:xfrm>
                <a:off x="5085899" y="3358480"/>
                <a:ext cx="3034800" cy="71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D023559-3096-4FE0-B3ED-329F97B3490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076899" y="3349840"/>
                  <a:ext cx="3052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0C0D544-961E-47FC-AC69-F14B2E2F5DA6}"/>
                    </a:ext>
                  </a:extLst>
                </p14:cNvPr>
                <p14:cNvContentPartPr/>
                <p14:nvPr/>
              </p14:nvContentPartPr>
              <p14:xfrm>
                <a:off x="5178059" y="3613360"/>
                <a:ext cx="3017520" cy="60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0C0D544-961E-47FC-AC69-F14B2E2F5DA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69419" y="3604720"/>
                  <a:ext cx="30351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8F64740-6014-450D-9E69-0C8197427530}"/>
                    </a:ext>
                  </a:extLst>
                </p14:cNvPr>
                <p14:cNvContentPartPr/>
                <p14:nvPr/>
              </p14:nvContentPartPr>
              <p14:xfrm>
                <a:off x="5713379" y="2732080"/>
                <a:ext cx="38520" cy="1715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8F64740-6014-450D-9E69-0C819742753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04379" y="2723080"/>
                  <a:ext cx="56160" cy="17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61ADC63-3582-4371-9287-86FADC87F814}"/>
                    </a:ext>
                  </a:extLst>
                </p14:cNvPr>
                <p14:cNvContentPartPr/>
                <p14:nvPr/>
              </p14:nvContentPartPr>
              <p14:xfrm>
                <a:off x="5247899" y="2537680"/>
                <a:ext cx="151920" cy="10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61ADC63-3582-4371-9287-86FADC87F81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38899" y="2528680"/>
                  <a:ext cx="1695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5C6EB0A-36D7-4893-843E-FF649EE65D57}"/>
                    </a:ext>
                  </a:extLst>
                </p14:cNvPr>
                <p14:cNvContentPartPr/>
                <p14:nvPr/>
              </p14:nvContentPartPr>
              <p14:xfrm>
                <a:off x="5247899" y="2580520"/>
                <a:ext cx="125280" cy="16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5C6EB0A-36D7-4893-843E-FF649EE65D5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38899" y="2571880"/>
                  <a:ext cx="1429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4275454-0B42-4C16-87BD-96181FD4F08F}"/>
                    </a:ext>
                  </a:extLst>
                </p14:cNvPr>
                <p14:cNvContentPartPr/>
                <p14:nvPr/>
              </p14:nvContentPartPr>
              <p14:xfrm>
                <a:off x="5291459" y="2407720"/>
                <a:ext cx="54360" cy="248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4275454-0B42-4C16-87BD-96181FD4F08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82819" y="2399080"/>
                  <a:ext cx="720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E2FCF3D-9D4F-4E3E-91FC-FD5C9C6CBC50}"/>
                    </a:ext>
                  </a:extLst>
                </p14:cNvPr>
                <p14:cNvContentPartPr/>
                <p14:nvPr/>
              </p14:nvContentPartPr>
              <p14:xfrm>
                <a:off x="5475419" y="2531920"/>
                <a:ext cx="43560" cy="81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E2FCF3D-9D4F-4E3E-91FC-FD5C9C6CBC5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66779" y="2523280"/>
                  <a:ext cx="61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A6B797B-FFA3-4E81-BE70-5F3D881CFAB2}"/>
                    </a:ext>
                  </a:extLst>
                </p14:cNvPr>
                <p14:cNvContentPartPr/>
                <p14:nvPr/>
              </p14:nvContentPartPr>
              <p14:xfrm>
                <a:off x="5535179" y="2543080"/>
                <a:ext cx="44280" cy="86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A6B797B-FFA3-4E81-BE70-5F3D881CFAB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526179" y="2534440"/>
                  <a:ext cx="61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09F1D64-94D0-4EC8-B303-3E3963A61235}"/>
                    </a:ext>
                  </a:extLst>
                </p14:cNvPr>
                <p14:cNvContentPartPr/>
                <p14:nvPr/>
              </p14:nvContentPartPr>
              <p14:xfrm>
                <a:off x="5593859" y="2553520"/>
                <a:ext cx="35640" cy="82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09F1D64-94D0-4EC8-B303-3E3963A6123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84859" y="2544880"/>
                  <a:ext cx="53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E48E4BD-A9C5-4CD7-93BF-7D7DB210EC44}"/>
                    </a:ext>
                  </a:extLst>
                </p14:cNvPr>
                <p14:cNvContentPartPr/>
                <p14:nvPr/>
              </p14:nvContentPartPr>
              <p14:xfrm>
                <a:off x="5616179" y="2570080"/>
                <a:ext cx="185040" cy="108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E48E4BD-A9C5-4CD7-93BF-7D7DB210EC4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07539" y="2561440"/>
                  <a:ext cx="202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AED942E-22A0-4E19-8284-50C10708169C}"/>
                    </a:ext>
                  </a:extLst>
                </p14:cNvPr>
                <p14:cNvContentPartPr/>
                <p14:nvPr/>
              </p14:nvContentPartPr>
              <p14:xfrm>
                <a:off x="6021539" y="2553160"/>
                <a:ext cx="146520" cy="87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AED942E-22A0-4E19-8284-50C10708169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12899" y="2544520"/>
                  <a:ext cx="1641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78FA963-6046-41C9-9516-169C4A3AED79}"/>
                    </a:ext>
                  </a:extLst>
                </p14:cNvPr>
                <p14:cNvContentPartPr/>
                <p14:nvPr/>
              </p14:nvContentPartPr>
              <p14:xfrm>
                <a:off x="6184259" y="2558560"/>
                <a:ext cx="184320" cy="87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78FA963-6046-41C9-9516-169C4A3AED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75259" y="2549920"/>
                  <a:ext cx="201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8BB4703-484B-4CF4-A544-F2AF98348337}"/>
                    </a:ext>
                  </a:extLst>
                </p14:cNvPr>
                <p14:cNvContentPartPr/>
                <p14:nvPr/>
              </p14:nvContentPartPr>
              <p14:xfrm>
                <a:off x="6508619" y="2613280"/>
                <a:ext cx="38520" cy="1676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8BB4703-484B-4CF4-A544-F2AF9834833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99979" y="2604280"/>
                  <a:ext cx="56160" cy="16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0FFD5F8-0B65-41FB-8CE6-84E628CD4346}"/>
                    </a:ext>
                  </a:extLst>
                </p14:cNvPr>
                <p14:cNvContentPartPr/>
                <p14:nvPr/>
              </p14:nvContentPartPr>
              <p14:xfrm>
                <a:off x="6703019" y="2554240"/>
                <a:ext cx="223920" cy="97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0FFD5F8-0B65-41FB-8CE6-84E628CD434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94019" y="2545240"/>
                  <a:ext cx="241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3126DCA-A9C2-4CCF-B889-A555D28CA468}"/>
                    </a:ext>
                  </a:extLst>
                </p14:cNvPr>
                <p14:cNvContentPartPr/>
                <p14:nvPr/>
              </p14:nvContentPartPr>
              <p14:xfrm>
                <a:off x="6957539" y="2476840"/>
                <a:ext cx="33480" cy="174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3126DCA-A9C2-4CCF-B889-A555D28CA46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48539" y="2468200"/>
                  <a:ext cx="51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D6BD7C2-5C44-45BE-ACDE-1EA97F296701}"/>
                    </a:ext>
                  </a:extLst>
                </p14:cNvPr>
                <p14:cNvContentPartPr/>
                <p14:nvPr/>
              </p14:nvContentPartPr>
              <p14:xfrm>
                <a:off x="7032419" y="2450920"/>
                <a:ext cx="88200" cy="189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D6BD7C2-5C44-45BE-ACDE-1EA97F29670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23779" y="2441920"/>
                  <a:ext cx="105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82560C7-6B3A-4FC1-8B02-64F410DB256A}"/>
                    </a:ext>
                  </a:extLst>
                </p14:cNvPr>
                <p14:cNvContentPartPr/>
                <p14:nvPr/>
              </p14:nvContentPartPr>
              <p14:xfrm>
                <a:off x="7131059" y="2564320"/>
                <a:ext cx="49320" cy="76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82560C7-6B3A-4FC1-8B02-64F410DB256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22059" y="2555680"/>
                  <a:ext cx="669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6E12C2A-14FA-491B-95F9-7E0C8046112D}"/>
                    </a:ext>
                  </a:extLst>
                </p14:cNvPr>
                <p14:cNvContentPartPr/>
                <p14:nvPr/>
              </p14:nvContentPartPr>
              <p14:xfrm>
                <a:off x="7189739" y="2584840"/>
                <a:ext cx="55800" cy="66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6E12C2A-14FA-491B-95F9-7E0C8046112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80739" y="2575840"/>
                  <a:ext cx="734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71F47C7-EDC5-4E98-A723-863BF76343A5}"/>
                    </a:ext>
                  </a:extLst>
                </p14:cNvPr>
                <p14:cNvContentPartPr/>
                <p14:nvPr/>
              </p14:nvContentPartPr>
              <p14:xfrm>
                <a:off x="7266779" y="2559280"/>
                <a:ext cx="59760" cy="109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71F47C7-EDC5-4E98-A723-863BF76343A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57779" y="2550280"/>
                  <a:ext cx="77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E5B8B8D-A885-4E66-9819-804DCA9F1E12}"/>
                    </a:ext>
                  </a:extLst>
                </p14:cNvPr>
                <p14:cNvContentPartPr/>
                <p14:nvPr/>
              </p14:nvContentPartPr>
              <p14:xfrm>
                <a:off x="7363619" y="2570080"/>
                <a:ext cx="22320" cy="86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E5B8B8D-A885-4E66-9819-804DCA9F1E1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54979" y="2561440"/>
                  <a:ext cx="399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12A886B-E8CB-4EF7-9639-87B820ABEB4D}"/>
                    </a:ext>
                  </a:extLst>
                </p14:cNvPr>
                <p14:cNvContentPartPr/>
                <p14:nvPr/>
              </p14:nvContentPartPr>
              <p14:xfrm>
                <a:off x="7428779" y="2537320"/>
                <a:ext cx="157680" cy="1978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12A886B-E8CB-4EF7-9639-87B820ABEB4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19779" y="2528680"/>
                  <a:ext cx="175320" cy="19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7B36C54-15D7-4C8C-9F0F-995FB8AF19BC}"/>
                    </a:ext>
                  </a:extLst>
                </p14:cNvPr>
                <p14:cNvContentPartPr/>
                <p14:nvPr/>
              </p14:nvContentPartPr>
              <p14:xfrm>
                <a:off x="7791299" y="2575120"/>
                <a:ext cx="55800" cy="129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7B36C54-15D7-4C8C-9F0F-995FB8AF19B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782659" y="2566120"/>
                  <a:ext cx="73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57817C-6F24-4E49-AD49-ED07719399EA}"/>
                    </a:ext>
                  </a:extLst>
                </p14:cNvPr>
                <p14:cNvContentPartPr/>
                <p14:nvPr/>
              </p14:nvContentPartPr>
              <p14:xfrm>
                <a:off x="7899299" y="2612920"/>
                <a:ext cx="65160" cy="42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57817C-6F24-4E49-AD49-ED07719399E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890659" y="2603920"/>
                  <a:ext cx="828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4BAB2BC-6ADF-4E91-AA8D-E2F977848A84}"/>
                    </a:ext>
                  </a:extLst>
                </p14:cNvPr>
                <p14:cNvContentPartPr/>
                <p14:nvPr/>
              </p14:nvContentPartPr>
              <p14:xfrm>
                <a:off x="8061299" y="2586280"/>
                <a:ext cx="11160" cy="75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4BAB2BC-6ADF-4E91-AA8D-E2F977848A8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052659" y="2577280"/>
                  <a:ext cx="28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9CE5C44-F269-41A3-B931-82B2AE19DC17}"/>
                    </a:ext>
                  </a:extLst>
                </p14:cNvPr>
                <p14:cNvContentPartPr/>
                <p14:nvPr/>
              </p14:nvContentPartPr>
              <p14:xfrm>
                <a:off x="8105219" y="2526520"/>
                <a:ext cx="360" cy="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9CE5C44-F269-41A3-B931-82B2AE19DC1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96219" y="25175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0912491-ACAE-4C1E-A20B-8C932B95C9BE}"/>
                    </a:ext>
                  </a:extLst>
                </p14:cNvPr>
                <p14:cNvContentPartPr/>
                <p14:nvPr/>
              </p14:nvContentPartPr>
              <p14:xfrm>
                <a:off x="8121059" y="2624440"/>
                <a:ext cx="22320" cy="54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0912491-ACAE-4C1E-A20B-8C932B95C9B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112059" y="2615440"/>
                  <a:ext cx="399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CF08492-7493-4C7E-9534-84C0E30D3AFA}"/>
                    </a:ext>
                  </a:extLst>
                </p14:cNvPr>
                <p14:cNvContentPartPr/>
                <p14:nvPr/>
              </p14:nvContentPartPr>
              <p14:xfrm>
                <a:off x="8213219" y="2596720"/>
                <a:ext cx="65160" cy="141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CF08492-7493-4C7E-9534-84C0E30D3AF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204219" y="2588080"/>
                  <a:ext cx="82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B5A4ACC-8587-40CD-8CB3-1A249A5C04D6}"/>
                    </a:ext>
                  </a:extLst>
                </p14:cNvPr>
                <p14:cNvContentPartPr/>
                <p14:nvPr/>
              </p14:nvContentPartPr>
              <p14:xfrm>
                <a:off x="4620419" y="2948440"/>
                <a:ext cx="11160" cy="5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B5A4ACC-8587-40CD-8CB3-1A249A5C04D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611779" y="2939440"/>
                  <a:ext cx="28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54AE226-D210-4557-A3A3-552DEDE02AEB}"/>
                    </a:ext>
                  </a:extLst>
                </p14:cNvPr>
                <p14:cNvContentPartPr/>
                <p14:nvPr/>
              </p14:nvContentPartPr>
              <p14:xfrm>
                <a:off x="4604939" y="2894440"/>
                <a:ext cx="297360" cy="54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54AE226-D210-4557-A3A3-552DEDE02AE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596299" y="2885440"/>
                  <a:ext cx="315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E33A708-3A68-48EF-8B45-29E29227AA9F}"/>
                    </a:ext>
                  </a:extLst>
                </p14:cNvPr>
                <p14:cNvContentPartPr/>
                <p14:nvPr/>
              </p14:nvContentPartPr>
              <p14:xfrm>
                <a:off x="4863779" y="2840440"/>
                <a:ext cx="77040" cy="135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E33A708-3A68-48EF-8B45-29E29227AA9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855139" y="2831440"/>
                  <a:ext cx="94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BA16FD4-71FC-49C7-800E-36C087D8AB1B}"/>
                    </a:ext>
                  </a:extLst>
                </p14:cNvPr>
                <p14:cNvContentPartPr/>
                <p14:nvPr/>
              </p14:nvContentPartPr>
              <p14:xfrm>
                <a:off x="4642379" y="3543880"/>
                <a:ext cx="216360" cy="43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BA16FD4-71FC-49C7-800E-36C087D8AB1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633379" y="3534880"/>
                  <a:ext cx="2340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D131F14-7696-4AF2-87F9-55569C430FD4}"/>
                    </a:ext>
                  </a:extLst>
                </p14:cNvPr>
                <p14:cNvContentPartPr/>
                <p14:nvPr/>
              </p14:nvContentPartPr>
              <p14:xfrm>
                <a:off x="4842539" y="3505720"/>
                <a:ext cx="81000" cy="114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D131F14-7696-4AF2-87F9-55569C430FD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833899" y="3496720"/>
                  <a:ext cx="9864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085D54E-E439-47F3-A85B-425D7B35F8EB}"/>
              </a:ext>
            </a:extLst>
          </p:cNvPr>
          <p:cNvGrpSpPr/>
          <p:nvPr/>
        </p:nvGrpSpPr>
        <p:grpSpPr>
          <a:xfrm>
            <a:off x="898019" y="2337160"/>
            <a:ext cx="102960" cy="157320"/>
            <a:chOff x="898019" y="2337160"/>
            <a:chExt cx="10296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5D450C9-883F-40DB-B83C-ECB59A378200}"/>
                    </a:ext>
                  </a:extLst>
                </p14:cNvPr>
                <p14:cNvContentPartPr/>
                <p14:nvPr/>
              </p14:nvContentPartPr>
              <p14:xfrm>
                <a:off x="961739" y="2385400"/>
                <a:ext cx="6840" cy="109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5D450C9-883F-40DB-B83C-ECB59A37820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53099" y="2376400"/>
                  <a:ext cx="244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C8CAA09-4806-4B65-BA05-1BEADF103F17}"/>
                    </a:ext>
                  </a:extLst>
                </p14:cNvPr>
                <p14:cNvContentPartPr/>
                <p14:nvPr/>
              </p14:nvContentPartPr>
              <p14:xfrm>
                <a:off x="898019" y="2337160"/>
                <a:ext cx="102960" cy="70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C8CAA09-4806-4B65-BA05-1BEADF103F1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89019" y="2328160"/>
                  <a:ext cx="120600" cy="8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C4814F7-D26D-4097-85DE-6964177F07D1}"/>
                  </a:ext>
                </a:extLst>
              </p14:cNvPr>
              <p14:cNvContentPartPr/>
              <p14:nvPr/>
            </p14:nvContentPartPr>
            <p14:xfrm>
              <a:off x="2640059" y="2353720"/>
              <a:ext cx="763560" cy="435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C4814F7-D26D-4097-85DE-6964177F07D1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631059" y="2344720"/>
                <a:ext cx="7812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B6424EA6-67D6-4ABD-AD40-4AEBD6198C44}"/>
                  </a:ext>
                </a:extLst>
              </p14:cNvPr>
              <p14:cNvContentPartPr/>
              <p14:nvPr/>
            </p14:nvContentPartPr>
            <p14:xfrm>
              <a:off x="3749219" y="2380720"/>
              <a:ext cx="877320" cy="378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B6424EA6-67D6-4ABD-AD40-4AEBD6198C44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3740219" y="2372080"/>
                <a:ext cx="89496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D44FADE-86A2-4A00-BC54-142026C91C9F}"/>
              </a:ext>
            </a:extLst>
          </p:cNvPr>
          <p:cNvGrpSpPr/>
          <p:nvPr/>
        </p:nvGrpSpPr>
        <p:grpSpPr>
          <a:xfrm>
            <a:off x="1060739" y="3013600"/>
            <a:ext cx="1206360" cy="622440"/>
            <a:chOff x="1060739" y="3013600"/>
            <a:chExt cx="1206360" cy="62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5DC5BB9-DD7D-4234-B754-3BF2F47F9872}"/>
                    </a:ext>
                  </a:extLst>
                </p14:cNvPr>
                <p14:cNvContentPartPr/>
                <p14:nvPr/>
              </p14:nvContentPartPr>
              <p14:xfrm>
                <a:off x="1114019" y="3031600"/>
                <a:ext cx="92520" cy="79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5DC5BB9-DD7D-4234-B754-3BF2F47F987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105379" y="3022600"/>
                  <a:ext cx="1101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45E73F2-552B-4D3C-B4C8-0A7CC7DBB1C8}"/>
                    </a:ext>
                  </a:extLst>
                </p14:cNvPr>
                <p14:cNvContentPartPr/>
                <p14:nvPr/>
              </p14:nvContentPartPr>
              <p14:xfrm>
                <a:off x="1270979" y="3029440"/>
                <a:ext cx="49680" cy="655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45E73F2-552B-4D3C-B4C8-0A7CC7DBB1C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62339" y="3020800"/>
                  <a:ext cx="673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C081521-191B-402A-B10F-1A5EBD5C9AC6}"/>
                    </a:ext>
                  </a:extLst>
                </p14:cNvPr>
                <p14:cNvContentPartPr/>
                <p14:nvPr/>
              </p14:nvContentPartPr>
              <p14:xfrm>
                <a:off x="1378979" y="3013600"/>
                <a:ext cx="49680" cy="103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C081521-191B-402A-B10F-1A5EBD5C9AC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370339" y="3004600"/>
                  <a:ext cx="67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B672943-54F0-4F68-B3DF-E51BC4B95CD0}"/>
                    </a:ext>
                  </a:extLst>
                </p14:cNvPr>
                <p14:cNvContentPartPr/>
                <p14:nvPr/>
              </p14:nvContentPartPr>
              <p14:xfrm>
                <a:off x="1536299" y="3029440"/>
                <a:ext cx="70920" cy="82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B672943-54F0-4F68-B3DF-E51BC4B95CD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527299" y="3020800"/>
                  <a:ext cx="88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28DF65-59BA-4C2F-B365-C6B6DE4FBCC9}"/>
                    </a:ext>
                  </a:extLst>
                </p14:cNvPr>
                <p14:cNvContentPartPr/>
                <p14:nvPr/>
              </p14:nvContentPartPr>
              <p14:xfrm>
                <a:off x="1628459" y="3024040"/>
                <a:ext cx="108360" cy="871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28DF65-59BA-4C2F-B365-C6B6DE4FBCC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619819" y="3015400"/>
                  <a:ext cx="126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3B25945-ADD7-4429-A3F6-B416D01BCEF4}"/>
                    </a:ext>
                  </a:extLst>
                </p14:cNvPr>
                <p14:cNvContentPartPr/>
                <p14:nvPr/>
              </p14:nvContentPartPr>
              <p14:xfrm>
                <a:off x="1779299" y="3029440"/>
                <a:ext cx="109080" cy="92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3B25945-ADD7-4429-A3F6-B416D01BCEF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770659" y="3020800"/>
                  <a:ext cx="126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FCC58A1-8C63-44E0-BB11-FDABC59F0E14}"/>
                    </a:ext>
                  </a:extLst>
                </p14:cNvPr>
                <p14:cNvContentPartPr/>
                <p14:nvPr/>
              </p14:nvContentPartPr>
              <p14:xfrm>
                <a:off x="1947059" y="3040600"/>
                <a:ext cx="320040" cy="281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FCC58A1-8C63-44E0-BB11-FDABC59F0E1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938419" y="3031960"/>
                  <a:ext cx="3376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D16FB60-E288-4E06-9A70-612C2CF744BB}"/>
                    </a:ext>
                  </a:extLst>
                </p14:cNvPr>
                <p14:cNvContentPartPr/>
                <p14:nvPr/>
              </p14:nvContentPartPr>
              <p14:xfrm>
                <a:off x="1076219" y="3402400"/>
                <a:ext cx="16920" cy="151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D16FB60-E288-4E06-9A70-612C2CF744B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67579" y="3393400"/>
                  <a:ext cx="345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F710EEB-B2EA-4D35-AE1D-F8C7BCDFF575}"/>
                    </a:ext>
                  </a:extLst>
                </p14:cNvPr>
                <p14:cNvContentPartPr/>
                <p14:nvPr/>
              </p14:nvContentPartPr>
              <p14:xfrm>
                <a:off x="1065419" y="3398080"/>
                <a:ext cx="65160" cy="16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F710EEB-B2EA-4D35-AE1D-F8C7BCDFF57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56419" y="3389080"/>
                  <a:ext cx="82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B5710EA-2D56-4D60-9430-A747371A9ED5}"/>
                    </a:ext>
                  </a:extLst>
                </p14:cNvPr>
                <p14:cNvContentPartPr/>
                <p14:nvPr/>
              </p14:nvContentPartPr>
              <p14:xfrm>
                <a:off x="1060739" y="3484120"/>
                <a:ext cx="70200" cy="5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B5710EA-2D56-4D60-9430-A747371A9ED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51739" y="3475120"/>
                  <a:ext cx="878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8DC0098-3321-474C-A1EB-73C747F3AF8D}"/>
                    </a:ext>
                  </a:extLst>
                </p14:cNvPr>
                <p14:cNvContentPartPr/>
                <p14:nvPr/>
              </p14:nvContentPartPr>
              <p14:xfrm>
                <a:off x="1195379" y="3398080"/>
                <a:ext cx="72000" cy="146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8DC0098-3321-474C-A1EB-73C747F3AF8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86379" y="3389080"/>
                  <a:ext cx="89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F2D7201-38A5-4E0E-A692-0D9F8A80B672}"/>
                    </a:ext>
                  </a:extLst>
                </p14:cNvPr>
                <p14:cNvContentPartPr/>
                <p14:nvPr/>
              </p14:nvContentPartPr>
              <p14:xfrm>
                <a:off x="1385099" y="3505720"/>
                <a:ext cx="108360" cy="5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F2D7201-38A5-4E0E-A692-0D9F8A80B67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376459" y="3496720"/>
                  <a:ext cx="1260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653E1C8-C164-4F9E-8978-0994E921FC1F}"/>
                    </a:ext>
                  </a:extLst>
                </p14:cNvPr>
                <p14:cNvContentPartPr/>
                <p14:nvPr/>
              </p14:nvContentPartPr>
              <p14:xfrm>
                <a:off x="1552139" y="3473680"/>
                <a:ext cx="55080" cy="1137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653E1C8-C164-4F9E-8978-0994E921FC1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543139" y="3464680"/>
                  <a:ext cx="72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4F68F61-75CC-4E3F-A7CD-A91201AC379B}"/>
                    </a:ext>
                  </a:extLst>
                </p14:cNvPr>
                <p14:cNvContentPartPr/>
                <p14:nvPr/>
              </p14:nvContentPartPr>
              <p14:xfrm>
                <a:off x="1686779" y="3495280"/>
                <a:ext cx="44640" cy="8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4F68F61-75CC-4E3F-A7CD-A91201AC379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677779" y="3486280"/>
                  <a:ext cx="62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B97597F-038D-4A14-B63A-AF4873C0BC9A}"/>
                    </a:ext>
                  </a:extLst>
                </p14:cNvPr>
                <p14:cNvContentPartPr/>
                <p14:nvPr/>
              </p14:nvContentPartPr>
              <p14:xfrm>
                <a:off x="1758059" y="3511120"/>
                <a:ext cx="70560" cy="102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B97597F-038D-4A14-B63A-AF4873C0BC9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749059" y="3502480"/>
                  <a:ext cx="88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D76977C-E601-4646-94F4-F229F31E64D2}"/>
                    </a:ext>
                  </a:extLst>
                </p14:cNvPr>
                <p14:cNvContentPartPr/>
                <p14:nvPr/>
              </p14:nvContentPartPr>
              <p14:xfrm>
                <a:off x="1877219" y="3522280"/>
                <a:ext cx="92520" cy="81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D76977C-E601-4646-94F4-F229F31E64D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868579" y="3513280"/>
                  <a:ext cx="1101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46BA4F8-A170-4E07-B624-17B35303B49E}"/>
                    </a:ext>
                  </a:extLst>
                </p14:cNvPr>
                <p14:cNvContentPartPr/>
                <p14:nvPr/>
              </p14:nvContentPartPr>
              <p14:xfrm>
                <a:off x="2055779" y="3500680"/>
                <a:ext cx="119160" cy="135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46BA4F8-A170-4E07-B624-17B35303B49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046779" y="3491680"/>
                  <a:ext cx="13680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47C77E7-8073-4459-A311-7096DA992173}"/>
              </a:ext>
            </a:extLst>
          </p:cNvPr>
          <p:cNvGrpSpPr/>
          <p:nvPr/>
        </p:nvGrpSpPr>
        <p:grpSpPr>
          <a:xfrm>
            <a:off x="831779" y="3782200"/>
            <a:ext cx="932400" cy="227520"/>
            <a:chOff x="831779" y="3782200"/>
            <a:chExt cx="93240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E91C3C7-E32B-42B8-BC5F-0458B402D801}"/>
                    </a:ext>
                  </a:extLst>
                </p14:cNvPr>
                <p14:cNvContentPartPr/>
                <p14:nvPr/>
              </p14:nvContentPartPr>
              <p14:xfrm>
                <a:off x="1108979" y="3830440"/>
                <a:ext cx="16920" cy="11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E91C3C7-E32B-42B8-BC5F-0458B402D80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00339" y="3821440"/>
                  <a:ext cx="345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766CC0B-9401-42F2-854E-6BA3D9EA45B6}"/>
                    </a:ext>
                  </a:extLst>
                </p14:cNvPr>
                <p14:cNvContentPartPr/>
                <p14:nvPr/>
              </p14:nvContentPartPr>
              <p14:xfrm>
                <a:off x="1125539" y="3803440"/>
                <a:ext cx="5040" cy="2062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766CC0B-9401-42F2-854E-6BA3D9EA45B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16899" y="3794440"/>
                  <a:ext cx="22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DB56CD7-41DC-445A-9CFA-5B58346A6380}"/>
                    </a:ext>
                  </a:extLst>
                </p14:cNvPr>
                <p14:cNvContentPartPr/>
                <p14:nvPr/>
              </p14:nvContentPartPr>
              <p14:xfrm>
                <a:off x="1120139" y="3797680"/>
                <a:ext cx="178560" cy="114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DB56CD7-41DC-445A-9CFA-5B58346A638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11139" y="3789040"/>
                  <a:ext cx="196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64CA332-B0E9-4C68-84DF-2CE932C26543}"/>
                    </a:ext>
                  </a:extLst>
                </p14:cNvPr>
                <p14:cNvContentPartPr/>
                <p14:nvPr/>
              </p14:nvContentPartPr>
              <p14:xfrm>
                <a:off x="1380779" y="3782200"/>
                <a:ext cx="134640" cy="1681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64CA332-B0E9-4C68-84DF-2CE932C2654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371779" y="3773200"/>
                  <a:ext cx="152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63F1A69-165F-4408-9B03-8D57DE77715F}"/>
                    </a:ext>
                  </a:extLst>
                </p14:cNvPr>
                <p14:cNvContentPartPr/>
                <p14:nvPr/>
              </p14:nvContentPartPr>
              <p14:xfrm>
                <a:off x="1628459" y="3808840"/>
                <a:ext cx="12240" cy="117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63F1A69-165F-4408-9B03-8D57DE77715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619819" y="3800200"/>
                  <a:ext cx="29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1D191C9-4ED2-4C23-B906-09B3F5FB959A}"/>
                    </a:ext>
                  </a:extLst>
                </p14:cNvPr>
                <p14:cNvContentPartPr/>
                <p14:nvPr/>
              </p14:nvContentPartPr>
              <p14:xfrm>
                <a:off x="1633859" y="3787240"/>
                <a:ext cx="97560" cy="33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1D191C9-4ED2-4C23-B906-09B3F5FB959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625219" y="3778600"/>
                  <a:ext cx="115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F21DD82-42FF-421A-A3C7-C16E18DCD04D}"/>
                    </a:ext>
                  </a:extLst>
                </p14:cNvPr>
                <p14:cNvContentPartPr/>
                <p14:nvPr/>
              </p14:nvContentPartPr>
              <p14:xfrm>
                <a:off x="1645019" y="3884440"/>
                <a:ext cx="119160" cy="925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F21DD82-42FF-421A-A3C7-C16E18DCD04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636019" y="3875800"/>
                  <a:ext cx="1368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053B66A-193B-479F-8033-D3B59B9FF1D5}"/>
                    </a:ext>
                  </a:extLst>
                </p14:cNvPr>
                <p14:cNvContentPartPr/>
                <p14:nvPr/>
              </p14:nvContentPartPr>
              <p14:xfrm>
                <a:off x="898019" y="3917200"/>
                <a:ext cx="360" cy="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053B66A-193B-479F-8033-D3B59B9FF1D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89019" y="39082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53D66CF-64DA-4D6F-8559-1938868519EA}"/>
                    </a:ext>
                  </a:extLst>
                </p14:cNvPr>
                <p14:cNvContentPartPr/>
                <p14:nvPr/>
              </p14:nvContentPartPr>
              <p14:xfrm>
                <a:off x="831779" y="3906040"/>
                <a:ext cx="201960" cy="226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53D66CF-64DA-4D6F-8559-1938868519E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23139" y="3897040"/>
                  <a:ext cx="219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BA19BD4-C2B5-4746-AF8A-2ACBC741AAF4}"/>
                    </a:ext>
                  </a:extLst>
                </p14:cNvPr>
                <p14:cNvContentPartPr/>
                <p14:nvPr/>
              </p14:nvContentPartPr>
              <p14:xfrm>
                <a:off x="1016819" y="3831880"/>
                <a:ext cx="48960" cy="139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BA19BD4-C2B5-4746-AF8A-2ACBC741AAF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08179" y="3822880"/>
                  <a:ext cx="66600" cy="157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2958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2FBE1-EF0D-44E0-A4A1-8992B05EF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WHEN SHOULD WE USE ML?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C6AA3D-7960-4BFA-862E-987EF87323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767263"/>
            <a:ext cx="2133600" cy="274637"/>
          </a:xfrm>
        </p:spPr>
        <p:txBody>
          <a:bodyPr/>
          <a:lstStyle/>
          <a:p>
            <a:fld id="{BC964183-AB7D-4B7E-B101-A94E65AA36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91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AB7D64-268B-48AC-865F-6F685E5F6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7F567-C135-4DA9-AD61-2C54A5535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Build a </a:t>
            </a:r>
            <a:r>
              <a:rPr lang="en-US" b="1">
                <a:solidFill>
                  <a:schemeClr val="tx1"/>
                </a:solidFill>
              </a:rPr>
              <a:t>spam filter </a:t>
            </a:r>
            <a:r>
              <a:rPr lang="en-US">
                <a:solidFill>
                  <a:schemeClr val="tx1"/>
                </a:solidFill>
              </a:rPr>
              <a:t>using traditional programming techniques:</a:t>
            </a:r>
          </a:p>
          <a:p>
            <a:r>
              <a:rPr lang="en-US">
                <a:solidFill>
                  <a:schemeClr val="tx1"/>
                </a:solidFill>
              </a:rPr>
              <a:t>1. </a:t>
            </a: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2. </a:t>
            </a: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3.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2B94E3-ED9C-41F9-B31E-59B5821FD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22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E9ECDA-CD28-442F-8C4F-45417A6571FF}"/>
              </a:ext>
            </a:extLst>
          </p:cNvPr>
          <p:cNvGrpSpPr/>
          <p:nvPr/>
        </p:nvGrpSpPr>
        <p:grpSpPr>
          <a:xfrm>
            <a:off x="1233856" y="1703974"/>
            <a:ext cx="627840" cy="261360"/>
            <a:chOff x="1233856" y="1703974"/>
            <a:chExt cx="62784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A289FBD-5FC7-4961-8402-ACBBA748B533}"/>
                    </a:ext>
                  </a:extLst>
                </p14:cNvPr>
                <p14:cNvContentPartPr/>
                <p14:nvPr/>
              </p14:nvContentPartPr>
              <p14:xfrm>
                <a:off x="1233856" y="1882534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A289FBD-5FC7-4961-8402-ACBBA748B53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24856" y="187389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A89954F-02FC-4604-985B-1EBB51DB509C}"/>
                    </a:ext>
                  </a:extLst>
                </p14:cNvPr>
                <p14:cNvContentPartPr/>
                <p14:nvPr/>
              </p14:nvContentPartPr>
              <p14:xfrm>
                <a:off x="1260136" y="1763734"/>
                <a:ext cx="146880" cy="20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A89954F-02FC-4604-985B-1EBB51DB509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51496" y="1755094"/>
                  <a:ext cx="164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0E055B4-D367-48E5-96D4-3AA667C635D4}"/>
                    </a:ext>
                  </a:extLst>
                </p14:cNvPr>
                <p14:cNvContentPartPr/>
                <p14:nvPr/>
              </p14:nvContentPartPr>
              <p14:xfrm>
                <a:off x="1423216" y="1876774"/>
                <a:ext cx="76320" cy="82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0E055B4-D367-48E5-96D4-3AA667C635D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14216" y="1868134"/>
                  <a:ext cx="939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0E18869-FBE2-42B8-868F-8AE63A656372}"/>
                    </a:ext>
                  </a:extLst>
                </p14:cNvPr>
                <p14:cNvContentPartPr/>
                <p14:nvPr/>
              </p14:nvContentPartPr>
              <p14:xfrm>
                <a:off x="1562536" y="1855534"/>
                <a:ext cx="71280" cy="93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0E18869-FBE2-42B8-868F-8AE63A6563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53896" y="1846534"/>
                  <a:ext cx="88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E8E8990-0B2B-4C54-972D-8E09310AC159}"/>
                    </a:ext>
                  </a:extLst>
                </p14:cNvPr>
                <p14:cNvContentPartPr/>
                <p14:nvPr/>
              </p14:nvContentPartPr>
              <p14:xfrm>
                <a:off x="1682776" y="1703974"/>
                <a:ext cx="86760" cy="217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E8E8990-0B2B-4C54-972D-8E09310AC1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73776" y="1695334"/>
                  <a:ext cx="1044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56E22AA-C586-4288-B2B1-81BFCE52F4B3}"/>
                    </a:ext>
                  </a:extLst>
                </p14:cNvPr>
                <p14:cNvContentPartPr/>
                <p14:nvPr/>
              </p14:nvContentPartPr>
              <p14:xfrm>
                <a:off x="1752256" y="1854814"/>
                <a:ext cx="109440" cy="87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56E22AA-C586-4288-B2B1-81BFCE52F4B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43256" y="1846174"/>
                  <a:ext cx="127080" cy="1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8B27EA5-4249-4521-A31C-5DA16C4FE579}"/>
                  </a:ext>
                </a:extLst>
              </p14:cNvPr>
              <p14:cNvContentPartPr/>
              <p14:nvPr/>
            </p14:nvContentPartPr>
            <p14:xfrm>
              <a:off x="2087776" y="1732774"/>
              <a:ext cx="255240" cy="226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8B27EA5-4249-4521-A31C-5DA16C4FE5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79136" y="1724134"/>
                <a:ext cx="272880" cy="24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5351A33E-3671-4A1A-B4F9-6100375987B9}"/>
              </a:ext>
            </a:extLst>
          </p:cNvPr>
          <p:cNvGrpSpPr/>
          <p:nvPr/>
        </p:nvGrpSpPr>
        <p:grpSpPr>
          <a:xfrm>
            <a:off x="2656576" y="1833934"/>
            <a:ext cx="590040" cy="342000"/>
            <a:chOff x="2656576" y="1833934"/>
            <a:chExt cx="59004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C114497-539B-4133-AF13-7DDCFFC3F432}"/>
                    </a:ext>
                  </a:extLst>
                </p14:cNvPr>
                <p14:cNvContentPartPr/>
                <p14:nvPr/>
              </p14:nvContentPartPr>
              <p14:xfrm>
                <a:off x="2656576" y="1860934"/>
                <a:ext cx="102960" cy="102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C114497-539B-4133-AF13-7DDCFFC3F4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47936" y="1852294"/>
                  <a:ext cx="120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0E94E88-8E95-428D-907F-69D925A51D2E}"/>
                    </a:ext>
                  </a:extLst>
                </p14:cNvPr>
                <p14:cNvContentPartPr/>
                <p14:nvPr/>
              </p14:nvContentPartPr>
              <p14:xfrm>
                <a:off x="2753776" y="1887934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0E94E88-8E95-428D-907F-69D925A51D2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44776" y="187929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9A8F59B-4395-4300-A533-1FB8DFD419E5}"/>
                    </a:ext>
                  </a:extLst>
                </p14:cNvPr>
                <p14:cNvContentPartPr/>
                <p14:nvPr/>
              </p14:nvContentPartPr>
              <p14:xfrm>
                <a:off x="2666656" y="1866694"/>
                <a:ext cx="87480" cy="309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9A8F59B-4395-4300-A533-1FB8DFD419E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58016" y="1857694"/>
                  <a:ext cx="105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1950154-EA9A-4145-ABCC-46B1BC45CE87}"/>
                    </a:ext>
                  </a:extLst>
                </p14:cNvPr>
                <p14:cNvContentPartPr/>
                <p14:nvPr/>
              </p14:nvContentPartPr>
              <p14:xfrm>
                <a:off x="2844856" y="1833934"/>
                <a:ext cx="272160" cy="109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1950154-EA9A-4145-ABCC-46B1BC45CE8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35856" y="1825294"/>
                  <a:ext cx="289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9F9D393-EC4B-43B1-9D52-F241E2A0C422}"/>
                    </a:ext>
                  </a:extLst>
                </p14:cNvPr>
                <p14:cNvContentPartPr/>
                <p14:nvPr/>
              </p14:nvContentPartPr>
              <p14:xfrm>
                <a:off x="3127456" y="1839334"/>
                <a:ext cx="119160" cy="103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9F9D393-EC4B-43B1-9D52-F241E2A0C42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18816" y="1830694"/>
                  <a:ext cx="13680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8AC878A-A813-4F4C-86C9-098C661ADB34}"/>
              </a:ext>
            </a:extLst>
          </p:cNvPr>
          <p:cNvGrpSpPr/>
          <p:nvPr/>
        </p:nvGrpSpPr>
        <p:grpSpPr>
          <a:xfrm>
            <a:off x="5734936" y="1644574"/>
            <a:ext cx="336600" cy="248400"/>
            <a:chOff x="5734936" y="1644574"/>
            <a:chExt cx="33660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7A152E8-C7FC-4B37-B688-14EF696303D4}"/>
                    </a:ext>
                  </a:extLst>
                </p14:cNvPr>
                <p14:cNvContentPartPr/>
                <p14:nvPr/>
              </p14:nvContentPartPr>
              <p14:xfrm>
                <a:off x="5734936" y="1698574"/>
                <a:ext cx="146520" cy="194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7A152E8-C7FC-4B37-B688-14EF696303D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25936" y="1689934"/>
                  <a:ext cx="164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FE458C-AD86-4614-89F2-BEC244DA7D0C}"/>
                    </a:ext>
                  </a:extLst>
                </p14:cNvPr>
                <p14:cNvContentPartPr/>
                <p14:nvPr/>
              </p14:nvContentPartPr>
              <p14:xfrm>
                <a:off x="6016096" y="1644574"/>
                <a:ext cx="16920" cy="92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FE458C-AD86-4614-89F2-BEC244DA7D0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07456" y="1635574"/>
                  <a:ext cx="345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1CF46CE-87A3-48E7-966E-D65A8F7C9ABD}"/>
                    </a:ext>
                  </a:extLst>
                </p14:cNvPr>
                <p14:cNvContentPartPr/>
                <p14:nvPr/>
              </p14:nvContentPartPr>
              <p14:xfrm>
                <a:off x="6054616" y="1688134"/>
                <a:ext cx="16920" cy="32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1CF46CE-87A3-48E7-966E-D65A8F7C9AB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45616" y="1679494"/>
                  <a:ext cx="3456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FDB7785-5CA8-4C17-BFD3-836664E1F118}"/>
              </a:ext>
            </a:extLst>
          </p:cNvPr>
          <p:cNvGrpSpPr/>
          <p:nvPr/>
        </p:nvGrpSpPr>
        <p:grpSpPr>
          <a:xfrm>
            <a:off x="5248216" y="1601374"/>
            <a:ext cx="254520" cy="281520"/>
            <a:chOff x="5248216" y="1601374"/>
            <a:chExt cx="254520" cy="2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E46B6F4-72A5-4F6A-A0EB-BBA8CF97C342}"/>
                    </a:ext>
                  </a:extLst>
                </p14:cNvPr>
                <p14:cNvContentPartPr/>
                <p14:nvPr/>
              </p14:nvContentPartPr>
              <p14:xfrm>
                <a:off x="5345776" y="1661134"/>
                <a:ext cx="156960" cy="146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E46B6F4-72A5-4F6A-A0EB-BBA8CF97C34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37136" y="1652134"/>
                  <a:ext cx="174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74AED75-2987-44E8-A48A-D8553A11ECB3}"/>
                    </a:ext>
                  </a:extLst>
                </p14:cNvPr>
                <p14:cNvContentPartPr/>
                <p14:nvPr/>
              </p14:nvContentPartPr>
              <p14:xfrm>
                <a:off x="5459176" y="1720174"/>
                <a:ext cx="27000" cy="162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74AED75-2987-44E8-A48A-D8553A11ECB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50536" y="1711534"/>
                  <a:ext cx="44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8E2B26A-6267-4051-99EA-6457B9C16262}"/>
                    </a:ext>
                  </a:extLst>
                </p14:cNvPr>
                <p14:cNvContentPartPr/>
                <p14:nvPr/>
              </p14:nvContentPartPr>
              <p14:xfrm>
                <a:off x="5248216" y="1601374"/>
                <a:ext cx="76320" cy="70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8E2B26A-6267-4051-99EA-6457B9C1626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239216" y="1592734"/>
                  <a:ext cx="9396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E872C6-1F12-4D89-AFC7-AA4D05D0CAAC}"/>
              </a:ext>
            </a:extLst>
          </p:cNvPr>
          <p:cNvGrpSpPr/>
          <p:nvPr/>
        </p:nvGrpSpPr>
        <p:grpSpPr>
          <a:xfrm>
            <a:off x="3483136" y="1784614"/>
            <a:ext cx="1564920" cy="439560"/>
            <a:chOff x="3483136" y="1784614"/>
            <a:chExt cx="156492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F41A037-5C92-443F-9BBF-A63CA8E6C2C0}"/>
                    </a:ext>
                  </a:extLst>
                </p14:cNvPr>
                <p14:cNvContentPartPr/>
                <p14:nvPr/>
              </p14:nvContentPartPr>
              <p14:xfrm>
                <a:off x="3483136" y="1814134"/>
                <a:ext cx="261000" cy="168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F41A037-5C92-443F-9BBF-A63CA8E6C2C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474496" y="1805494"/>
                  <a:ext cx="278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473047A-8BED-4A7B-86C5-A2740305EAB1}"/>
                    </a:ext>
                  </a:extLst>
                </p14:cNvPr>
                <p14:cNvContentPartPr/>
                <p14:nvPr/>
              </p14:nvContentPartPr>
              <p14:xfrm>
                <a:off x="3814336" y="1801534"/>
                <a:ext cx="341640" cy="179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473047A-8BED-4A7B-86C5-A2740305EAB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805336" y="1792534"/>
                  <a:ext cx="359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5998E3A-23F5-4F1F-A486-0DF975DA54E2}"/>
                    </a:ext>
                  </a:extLst>
                </p14:cNvPr>
                <p14:cNvContentPartPr/>
                <p14:nvPr/>
              </p14:nvContentPartPr>
              <p14:xfrm>
                <a:off x="4371976" y="1784614"/>
                <a:ext cx="676080" cy="255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5998E3A-23F5-4F1F-A486-0DF975DA54E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362976" y="1775614"/>
                  <a:ext cx="693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5964657-0A91-4CFA-ABD4-7F0D1C82FF57}"/>
                    </a:ext>
                  </a:extLst>
                </p14:cNvPr>
                <p14:cNvContentPartPr/>
                <p14:nvPr/>
              </p14:nvContentPartPr>
              <p14:xfrm>
                <a:off x="4328056" y="2056054"/>
                <a:ext cx="698040" cy="168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5964657-0A91-4CFA-ABD4-7F0D1C82FF5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319416" y="2047054"/>
                  <a:ext cx="71568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0D431F3-4CEC-489F-8FD2-2A1E83CBCC26}"/>
              </a:ext>
            </a:extLst>
          </p:cNvPr>
          <p:cNvGrpSpPr/>
          <p:nvPr/>
        </p:nvGrpSpPr>
        <p:grpSpPr>
          <a:xfrm>
            <a:off x="5296456" y="2012494"/>
            <a:ext cx="59760" cy="81720"/>
            <a:chOff x="5296456" y="2012494"/>
            <a:chExt cx="59760" cy="8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8DC5179-E8C4-411E-AFE9-E3E7C13F81BE}"/>
                    </a:ext>
                  </a:extLst>
                </p14:cNvPr>
                <p14:cNvContentPartPr/>
                <p14:nvPr/>
              </p14:nvContentPartPr>
              <p14:xfrm>
                <a:off x="5296456" y="2012494"/>
                <a:ext cx="360" cy="76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8DC5179-E8C4-411E-AFE9-E3E7C13F81B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287816" y="2003494"/>
                  <a:ext cx="180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88D92D-D0B1-4D09-892A-B64ED8939924}"/>
                    </a:ext>
                  </a:extLst>
                </p14:cNvPr>
                <p14:cNvContentPartPr/>
                <p14:nvPr/>
              </p14:nvContentPartPr>
              <p14:xfrm>
                <a:off x="5345776" y="2012494"/>
                <a:ext cx="10440" cy="81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88D92D-D0B1-4D09-892A-B64ED893992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337136" y="2003494"/>
                  <a:ext cx="2808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5E61DA7-D0F9-4077-BFB6-92AEE417EA9E}"/>
              </a:ext>
            </a:extLst>
          </p:cNvPr>
          <p:cNvGrpSpPr/>
          <p:nvPr/>
        </p:nvGrpSpPr>
        <p:grpSpPr>
          <a:xfrm>
            <a:off x="5480416" y="2071894"/>
            <a:ext cx="660600" cy="231120"/>
            <a:chOff x="5480416" y="2071894"/>
            <a:chExt cx="66060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96A695-B9E3-49FD-96F9-2CF8F33F49C3}"/>
                    </a:ext>
                  </a:extLst>
                </p14:cNvPr>
                <p14:cNvContentPartPr/>
                <p14:nvPr/>
              </p14:nvContentPartPr>
              <p14:xfrm>
                <a:off x="5480416" y="2174854"/>
                <a:ext cx="216720" cy="97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96A695-B9E3-49FD-96F9-2CF8F33F49C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71776" y="2165854"/>
                  <a:ext cx="2343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15FF310-2CA6-44D4-B5CB-B14C89A24436}"/>
                    </a:ext>
                  </a:extLst>
                </p14:cNvPr>
                <p14:cNvContentPartPr/>
                <p14:nvPr/>
              </p14:nvContentPartPr>
              <p14:xfrm>
                <a:off x="5713336" y="2191414"/>
                <a:ext cx="66600" cy="60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15FF310-2CA6-44D4-B5CB-B14C89A2443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704696" y="2182414"/>
                  <a:ext cx="842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938D0B3-250E-4E37-8590-7542418FC3AC}"/>
                    </a:ext>
                  </a:extLst>
                </p14:cNvPr>
                <p14:cNvContentPartPr/>
                <p14:nvPr/>
              </p14:nvContentPartPr>
              <p14:xfrm>
                <a:off x="5821336" y="2071894"/>
                <a:ext cx="130320" cy="201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938D0B3-250E-4E37-8590-7542418FC3A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812696" y="2063254"/>
                  <a:ext cx="147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A5B79F8-A5C9-4932-A4B9-7CAAEFADE714}"/>
                    </a:ext>
                  </a:extLst>
                </p14:cNvPr>
                <p14:cNvContentPartPr/>
                <p14:nvPr/>
              </p14:nvContentPartPr>
              <p14:xfrm>
                <a:off x="5989456" y="2185654"/>
                <a:ext cx="16920" cy="92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A5B79F8-A5C9-4932-A4B9-7CAAEFADE71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980816" y="2177014"/>
                  <a:ext cx="345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75E8F06-272C-4B66-B53E-ABFF02F7B06F}"/>
                    </a:ext>
                  </a:extLst>
                </p14:cNvPr>
                <p14:cNvContentPartPr/>
                <p14:nvPr/>
              </p14:nvContentPartPr>
              <p14:xfrm>
                <a:off x="6087376" y="2075494"/>
                <a:ext cx="53640" cy="227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75E8F06-272C-4B66-B53E-ABFF02F7B06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078376" y="2066494"/>
                  <a:ext cx="71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790676C-7E6F-49E7-84FF-A7979FB38EA2}"/>
                    </a:ext>
                  </a:extLst>
                </p14:cNvPr>
                <p14:cNvContentPartPr/>
                <p14:nvPr/>
              </p14:nvContentPartPr>
              <p14:xfrm>
                <a:off x="6038056" y="2142814"/>
                <a:ext cx="57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790676C-7E6F-49E7-84FF-A7979FB38EA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029416" y="2133814"/>
                  <a:ext cx="234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C927159-B051-45F1-B9B7-C54A39CCEC53}"/>
              </a:ext>
            </a:extLst>
          </p:cNvPr>
          <p:cNvGrpSpPr/>
          <p:nvPr/>
        </p:nvGrpSpPr>
        <p:grpSpPr>
          <a:xfrm>
            <a:off x="6398776" y="2115814"/>
            <a:ext cx="386640" cy="173880"/>
            <a:chOff x="6398776" y="2115814"/>
            <a:chExt cx="38664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843FCE0-179C-4B0F-9F8F-F1577C8463A4}"/>
                    </a:ext>
                  </a:extLst>
                </p14:cNvPr>
                <p14:cNvContentPartPr/>
                <p14:nvPr/>
              </p14:nvContentPartPr>
              <p14:xfrm>
                <a:off x="6398776" y="2191054"/>
                <a:ext cx="61920" cy="97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843FCE0-179C-4B0F-9F8F-F1577C8463A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390136" y="2182414"/>
                  <a:ext cx="79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F061968-B4C0-44FD-9804-9852B598A53F}"/>
                    </a:ext>
                  </a:extLst>
                </p14:cNvPr>
                <p14:cNvContentPartPr/>
                <p14:nvPr/>
              </p14:nvContentPartPr>
              <p14:xfrm>
                <a:off x="6470416" y="2218414"/>
                <a:ext cx="163440" cy="71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F061968-B4C0-44FD-9804-9852B598A53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461776" y="2209414"/>
                  <a:ext cx="181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06535C7-61AD-48CC-9376-9A890894CF8B}"/>
                    </a:ext>
                  </a:extLst>
                </p14:cNvPr>
                <p14:cNvContentPartPr/>
                <p14:nvPr/>
              </p14:nvContentPartPr>
              <p14:xfrm>
                <a:off x="6670576" y="2115814"/>
                <a:ext cx="114840" cy="173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06535C7-61AD-48CC-9376-9A890894CF8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661936" y="2106814"/>
                  <a:ext cx="13248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9BDAE8C-5BE6-489A-95D5-1FA3287E7760}"/>
              </a:ext>
            </a:extLst>
          </p:cNvPr>
          <p:cNvGrpSpPr/>
          <p:nvPr/>
        </p:nvGrpSpPr>
        <p:grpSpPr>
          <a:xfrm>
            <a:off x="6985216" y="2056054"/>
            <a:ext cx="65520" cy="97560"/>
            <a:chOff x="6985216" y="2056054"/>
            <a:chExt cx="65520" cy="9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7DCA785-C083-43BD-ADEE-39C3A5FC3466}"/>
                    </a:ext>
                  </a:extLst>
                </p14:cNvPr>
                <p14:cNvContentPartPr/>
                <p14:nvPr/>
              </p14:nvContentPartPr>
              <p14:xfrm>
                <a:off x="6985216" y="2056054"/>
                <a:ext cx="16200" cy="97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7DCA785-C083-43BD-ADEE-39C3A5FC346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76576" y="2047054"/>
                  <a:ext cx="33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3364722-96D0-49BE-B7FB-5101912F0FAD}"/>
                    </a:ext>
                  </a:extLst>
                </p14:cNvPr>
                <p14:cNvContentPartPr/>
                <p14:nvPr/>
              </p14:nvContentPartPr>
              <p14:xfrm>
                <a:off x="7033816" y="2088454"/>
                <a:ext cx="16920" cy="59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3364722-96D0-49BE-B7FB-5101912F0FA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25176" y="2079814"/>
                  <a:ext cx="34560" cy="7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68B46BE-035B-47CF-8760-F8B82CDBB0C7}"/>
                  </a:ext>
                </a:extLst>
              </p14:cNvPr>
              <p14:cNvContentPartPr/>
              <p14:nvPr/>
            </p14:nvContentPartPr>
            <p14:xfrm>
              <a:off x="4463416" y="2137054"/>
              <a:ext cx="471240" cy="4550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68B46BE-035B-47CF-8760-F8B82CDBB0C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454776" y="2128414"/>
                <a:ext cx="48888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DB78AE1-AAD7-4D4C-92D4-465C657BFCA1}"/>
                  </a:ext>
                </a:extLst>
              </p14:cNvPr>
              <p14:cNvContentPartPr/>
              <p14:nvPr/>
            </p14:nvContentPartPr>
            <p14:xfrm>
              <a:off x="5334976" y="2607574"/>
              <a:ext cx="346320" cy="489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DB78AE1-AAD7-4D4C-92D4-465C657BFCA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325976" y="2598934"/>
                <a:ext cx="3639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47A1FB2-9B36-4DF7-A773-453B0AC10502}"/>
                  </a:ext>
                </a:extLst>
              </p14:cNvPr>
              <p14:cNvContentPartPr/>
              <p14:nvPr/>
            </p14:nvContentPartPr>
            <p14:xfrm>
              <a:off x="5880736" y="2624134"/>
              <a:ext cx="92520" cy="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47A1FB2-9B36-4DF7-A773-453B0AC10502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872096" y="2615494"/>
                <a:ext cx="110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2BD4A85-41AC-42B6-93A5-8E95820EA624}"/>
                  </a:ext>
                </a:extLst>
              </p14:cNvPr>
              <p14:cNvContentPartPr/>
              <p14:nvPr/>
            </p14:nvContentPartPr>
            <p14:xfrm>
              <a:off x="4459456" y="2212654"/>
              <a:ext cx="513000" cy="7311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2BD4A85-41AC-42B6-93A5-8E95820EA62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450456" y="2204014"/>
                <a:ext cx="530640" cy="74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E174B857-29D4-4F30-B31A-388A0B3A1EA3}"/>
              </a:ext>
            </a:extLst>
          </p:cNvPr>
          <p:cNvGrpSpPr/>
          <p:nvPr/>
        </p:nvGrpSpPr>
        <p:grpSpPr>
          <a:xfrm>
            <a:off x="5226256" y="2959654"/>
            <a:ext cx="541440" cy="43560"/>
            <a:chOff x="5226256" y="2959654"/>
            <a:chExt cx="541440" cy="4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93AD826-CE30-427F-9A4C-5A330A1F876F}"/>
                    </a:ext>
                  </a:extLst>
                </p14:cNvPr>
                <p14:cNvContentPartPr/>
                <p14:nvPr/>
              </p14:nvContentPartPr>
              <p14:xfrm>
                <a:off x="5226256" y="2959654"/>
                <a:ext cx="109080" cy="16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93AD826-CE30-427F-9A4C-5A330A1F876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217256" y="2950654"/>
                  <a:ext cx="1267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3B76405-05C6-4524-919D-A97FC3C4735C}"/>
                    </a:ext>
                  </a:extLst>
                </p14:cNvPr>
                <p14:cNvContentPartPr/>
                <p14:nvPr/>
              </p14:nvContentPartPr>
              <p14:xfrm>
                <a:off x="5437216" y="2959654"/>
                <a:ext cx="330480" cy="43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3B76405-05C6-4524-919D-A97FC3C4735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428576" y="2950654"/>
                  <a:ext cx="34812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B2DE0CD-8E2D-4B2A-9864-D6C63A775756}"/>
              </a:ext>
            </a:extLst>
          </p:cNvPr>
          <p:cNvGrpSpPr/>
          <p:nvPr/>
        </p:nvGrpSpPr>
        <p:grpSpPr>
          <a:xfrm>
            <a:off x="1249336" y="2672734"/>
            <a:ext cx="1537560" cy="346680"/>
            <a:chOff x="1249336" y="2672734"/>
            <a:chExt cx="153756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5D36C39-83E8-492A-A32C-C2DB418FDE92}"/>
                    </a:ext>
                  </a:extLst>
                </p14:cNvPr>
                <p14:cNvContentPartPr/>
                <p14:nvPr/>
              </p14:nvContentPartPr>
              <p14:xfrm>
                <a:off x="1249336" y="2781094"/>
                <a:ext cx="157680" cy="167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5D36C39-83E8-492A-A32C-C2DB418FDE9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40696" y="2772454"/>
                  <a:ext cx="175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8178C27-1BBD-4D34-B5EC-E4B0165DB05D}"/>
                    </a:ext>
                  </a:extLst>
                </p14:cNvPr>
                <p14:cNvContentPartPr/>
                <p14:nvPr/>
              </p14:nvContentPartPr>
              <p14:xfrm>
                <a:off x="1362736" y="2769934"/>
                <a:ext cx="135720" cy="120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8178C27-1BBD-4D34-B5EC-E4B0165DB05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54096" y="2761294"/>
                  <a:ext cx="153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67CF046-04D7-410F-8249-386D622C5477}"/>
                    </a:ext>
                  </a:extLst>
                </p14:cNvPr>
                <p14:cNvContentPartPr/>
                <p14:nvPr/>
              </p14:nvContentPartPr>
              <p14:xfrm>
                <a:off x="1558216" y="2851294"/>
                <a:ext cx="65160" cy="81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67CF046-04D7-410F-8249-386D622C547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549576" y="2842294"/>
                  <a:ext cx="82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F3AEF02-3AAC-4BA3-A93C-568B5C3A5142}"/>
                    </a:ext>
                  </a:extLst>
                </p14:cNvPr>
                <p14:cNvContentPartPr/>
                <p14:nvPr/>
              </p14:nvContentPartPr>
              <p14:xfrm>
                <a:off x="1677376" y="2796934"/>
                <a:ext cx="27000" cy="146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F3AEF02-3AAC-4BA3-A93C-568B5C3A514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668376" y="2788294"/>
                  <a:ext cx="44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697264-95C3-4202-9169-138A54E5C512}"/>
                    </a:ext>
                  </a:extLst>
                </p14:cNvPr>
                <p14:cNvContentPartPr/>
                <p14:nvPr/>
              </p14:nvContentPartPr>
              <p14:xfrm>
                <a:off x="1811656" y="2672734"/>
                <a:ext cx="38880" cy="271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697264-95C3-4202-9169-138A54E5C51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803016" y="2664094"/>
                  <a:ext cx="565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FBF906A-5DFC-4EAA-8076-13D4FCF2EA26}"/>
                    </a:ext>
                  </a:extLst>
                </p14:cNvPr>
                <p14:cNvContentPartPr/>
                <p14:nvPr/>
              </p14:nvContentPartPr>
              <p14:xfrm>
                <a:off x="1763416" y="2829694"/>
                <a:ext cx="119880" cy="27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FBF906A-5DFC-4EAA-8076-13D4FCF2EA2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754416" y="2821054"/>
                  <a:ext cx="1375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DC9A695-3F71-4C2C-88B3-DE092C77DBD6}"/>
                    </a:ext>
                  </a:extLst>
                </p14:cNvPr>
                <p14:cNvContentPartPr/>
                <p14:nvPr/>
              </p14:nvContentPartPr>
              <p14:xfrm>
                <a:off x="1947736" y="2867134"/>
                <a:ext cx="421920" cy="152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DC9A695-3F71-4C2C-88B3-DE092C77DBD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939096" y="2858494"/>
                  <a:ext cx="439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5F3D60C-141C-4E6F-9F90-445AD9D03260}"/>
                    </a:ext>
                  </a:extLst>
                </p14:cNvPr>
                <p14:cNvContentPartPr/>
                <p14:nvPr/>
              </p14:nvContentPartPr>
              <p14:xfrm>
                <a:off x="2510416" y="2733214"/>
                <a:ext cx="146520" cy="214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5F3D60C-141C-4E6F-9F90-445AD9D0326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501416" y="2724214"/>
                  <a:ext cx="164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1A26302-C39B-4BBC-974F-DBC41376B4F7}"/>
                    </a:ext>
                  </a:extLst>
                </p14:cNvPr>
                <p14:cNvContentPartPr/>
                <p14:nvPr/>
              </p14:nvContentPartPr>
              <p14:xfrm>
                <a:off x="2705176" y="2850214"/>
                <a:ext cx="81720" cy="104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1A26302-C39B-4BBC-974F-DBC41376B4F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696176" y="2841574"/>
                  <a:ext cx="9936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C00BEB4-E97E-4B40-81DD-B25F09E777A9}"/>
              </a:ext>
            </a:extLst>
          </p:cNvPr>
          <p:cNvGrpSpPr/>
          <p:nvPr/>
        </p:nvGrpSpPr>
        <p:grpSpPr>
          <a:xfrm>
            <a:off x="2862136" y="2651494"/>
            <a:ext cx="882000" cy="329400"/>
            <a:chOff x="2862136" y="2651494"/>
            <a:chExt cx="882000" cy="32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9EA680A-5EA7-4AE4-92C3-8CA07CCCDB0F}"/>
                    </a:ext>
                  </a:extLst>
                </p14:cNvPr>
                <p14:cNvContentPartPr/>
                <p14:nvPr/>
              </p14:nvContentPartPr>
              <p14:xfrm>
                <a:off x="2862136" y="2651494"/>
                <a:ext cx="162360" cy="329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9EA680A-5EA7-4AE4-92C3-8CA07CCCDB0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853496" y="2642494"/>
                  <a:ext cx="1800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E53D13C-7E8B-4FD7-9A85-6E8989FD4578}"/>
                    </a:ext>
                  </a:extLst>
                </p14:cNvPr>
                <p14:cNvContentPartPr/>
                <p14:nvPr/>
              </p14:nvContentPartPr>
              <p14:xfrm>
                <a:off x="3062656" y="2835094"/>
                <a:ext cx="216360" cy="125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E53D13C-7E8B-4FD7-9A85-6E8989FD457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053656" y="2826094"/>
                  <a:ext cx="234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0D19350-F4EF-414D-9CE6-C80C8F2515F8}"/>
                    </a:ext>
                  </a:extLst>
                </p14:cNvPr>
                <p14:cNvContentPartPr/>
                <p14:nvPr/>
              </p14:nvContentPartPr>
              <p14:xfrm>
                <a:off x="3338056" y="2749414"/>
                <a:ext cx="27000" cy="177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0D19350-F4EF-414D-9CE6-C80C8F2515F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329056" y="2740414"/>
                  <a:ext cx="44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4F66CDD-92AB-4F4B-9BB6-E97DADA71695}"/>
                    </a:ext>
                  </a:extLst>
                </p14:cNvPr>
                <p14:cNvContentPartPr/>
                <p14:nvPr/>
              </p14:nvContentPartPr>
              <p14:xfrm>
                <a:off x="3284776" y="2829694"/>
                <a:ext cx="167760" cy="108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4F66CDD-92AB-4F4B-9BB6-E97DADA7169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275776" y="2821054"/>
                  <a:ext cx="1854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CA68D08-D662-489C-9695-EB9446A8547A}"/>
                    </a:ext>
                  </a:extLst>
                </p14:cNvPr>
                <p14:cNvContentPartPr/>
                <p14:nvPr/>
              </p14:nvContentPartPr>
              <p14:xfrm>
                <a:off x="3510136" y="2867134"/>
                <a:ext cx="234000" cy="109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CA68D08-D662-489C-9695-EB9446A8547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501496" y="2858134"/>
                  <a:ext cx="25164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5D60B3F-C4F2-4E3A-9006-CF5D9F110BEB}"/>
              </a:ext>
            </a:extLst>
          </p:cNvPr>
          <p:cNvGrpSpPr/>
          <p:nvPr/>
        </p:nvGrpSpPr>
        <p:grpSpPr>
          <a:xfrm>
            <a:off x="1812736" y="3137494"/>
            <a:ext cx="1266120" cy="325440"/>
            <a:chOff x="1812736" y="3137494"/>
            <a:chExt cx="126612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8390757-9D79-4D77-B8C8-3C4435FBFAFC}"/>
                    </a:ext>
                  </a:extLst>
                </p14:cNvPr>
                <p14:cNvContentPartPr/>
                <p14:nvPr/>
              </p14:nvContentPartPr>
              <p14:xfrm>
                <a:off x="1887976" y="3159094"/>
                <a:ext cx="125640" cy="172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8390757-9D79-4D77-B8C8-3C4435FBFAF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878976" y="3150454"/>
                  <a:ext cx="143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A2AB989-DEE0-44B7-B47E-5F02E2A44304}"/>
                    </a:ext>
                  </a:extLst>
                </p14:cNvPr>
                <p14:cNvContentPartPr/>
                <p14:nvPr/>
              </p14:nvContentPartPr>
              <p14:xfrm>
                <a:off x="2126296" y="3159454"/>
                <a:ext cx="102960" cy="44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A2AB989-DEE0-44B7-B47E-5F02E2A4430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117296" y="3150454"/>
                  <a:ext cx="1206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4EEE5BA-A51B-4494-A56D-437A682FB3D6}"/>
                    </a:ext>
                  </a:extLst>
                </p14:cNvPr>
                <p14:cNvContentPartPr/>
                <p14:nvPr/>
              </p14:nvContentPartPr>
              <p14:xfrm>
                <a:off x="2250856" y="3137494"/>
                <a:ext cx="71280" cy="104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4EEE5BA-A51B-4494-A56D-437A682FB3D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241856" y="3128854"/>
                  <a:ext cx="889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D21C308-E807-4D1D-AC45-D2DCAB325E43}"/>
                    </a:ext>
                  </a:extLst>
                </p14:cNvPr>
                <p14:cNvContentPartPr/>
                <p14:nvPr/>
              </p14:nvContentPartPr>
              <p14:xfrm>
                <a:off x="2380096" y="3191854"/>
                <a:ext cx="93240" cy="217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D21C308-E807-4D1D-AC45-D2DCAB325E4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371096" y="3183214"/>
                  <a:ext cx="1108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3843941-8B23-4D7D-93EA-743B80543D6F}"/>
                    </a:ext>
                  </a:extLst>
                </p14:cNvPr>
                <p14:cNvContentPartPr/>
                <p14:nvPr/>
              </p14:nvContentPartPr>
              <p14:xfrm>
                <a:off x="2634616" y="3170254"/>
                <a:ext cx="87120" cy="92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3843941-8B23-4D7D-93EA-743B80543D6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625976" y="3161614"/>
                  <a:ext cx="104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F7D9BE1-F32B-42E7-A52D-DC72C20EAE3F}"/>
                    </a:ext>
                  </a:extLst>
                </p14:cNvPr>
                <p14:cNvContentPartPr/>
                <p14:nvPr/>
              </p14:nvContentPartPr>
              <p14:xfrm>
                <a:off x="2742256" y="3191854"/>
                <a:ext cx="217440" cy="81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F7D9BE1-F32B-42E7-A52D-DC72C20EAE3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733616" y="3183214"/>
                  <a:ext cx="235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1603C6B-065A-404E-8744-5048B9D42A72}"/>
                    </a:ext>
                  </a:extLst>
                </p14:cNvPr>
                <p14:cNvContentPartPr/>
                <p14:nvPr/>
              </p14:nvContentPartPr>
              <p14:xfrm>
                <a:off x="1812736" y="3386974"/>
                <a:ext cx="1266120" cy="75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1603C6B-065A-404E-8744-5048B9D42A7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803736" y="3377974"/>
                  <a:ext cx="128376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0F51CC9-849D-4771-9861-3111B51BF9F2}"/>
              </a:ext>
            </a:extLst>
          </p:cNvPr>
          <p:cNvGrpSpPr/>
          <p:nvPr/>
        </p:nvGrpSpPr>
        <p:grpSpPr>
          <a:xfrm>
            <a:off x="1198936" y="3706654"/>
            <a:ext cx="700200" cy="237960"/>
            <a:chOff x="1198936" y="3706654"/>
            <a:chExt cx="70020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40713B6-82A4-4397-B3EC-9282B6C7CDD8}"/>
                    </a:ext>
                  </a:extLst>
                </p14:cNvPr>
                <p14:cNvContentPartPr/>
                <p14:nvPr/>
              </p14:nvContentPartPr>
              <p14:xfrm>
                <a:off x="1269856" y="3708454"/>
                <a:ext cx="21600" cy="221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40713B6-82A4-4397-B3EC-9282B6C7CDD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261216" y="3699814"/>
                  <a:ext cx="39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F1EF57A-869C-45F3-8BC6-76D1DB9AD27D}"/>
                    </a:ext>
                  </a:extLst>
                </p14:cNvPr>
                <p14:cNvContentPartPr/>
                <p14:nvPr/>
              </p14:nvContentPartPr>
              <p14:xfrm>
                <a:off x="1198936" y="3706654"/>
                <a:ext cx="135720" cy="30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F1EF57A-869C-45F3-8BC6-76D1DB9AD27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89936" y="3698014"/>
                  <a:ext cx="1533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A1C9633-22A2-4DBB-84B4-CBBE96638ED1}"/>
                    </a:ext>
                  </a:extLst>
                </p14:cNvPr>
                <p14:cNvContentPartPr/>
                <p14:nvPr/>
              </p14:nvContentPartPr>
              <p14:xfrm>
                <a:off x="1436896" y="3807814"/>
                <a:ext cx="105840" cy="121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A1C9633-22A2-4DBB-84B4-CBBE96638ED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427896" y="3798814"/>
                  <a:ext cx="123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80BD266-F91F-476B-BDF4-AB4A30FBEC09}"/>
                    </a:ext>
                  </a:extLst>
                </p14:cNvPr>
                <p14:cNvContentPartPr/>
                <p14:nvPr/>
              </p14:nvContentPartPr>
              <p14:xfrm>
                <a:off x="1656496" y="3827254"/>
                <a:ext cx="82440" cy="117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80BD266-F91F-476B-BDF4-AB4A30FBEC0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647856" y="3818614"/>
                  <a:ext cx="100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ACAAC50-FB0A-425C-8018-AC99F0500DE4}"/>
                    </a:ext>
                  </a:extLst>
                </p14:cNvPr>
                <p14:cNvContentPartPr/>
                <p14:nvPr/>
              </p14:nvContentPartPr>
              <p14:xfrm>
                <a:off x="1786096" y="3763894"/>
                <a:ext cx="113040" cy="173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ACAAC50-FB0A-425C-8018-AC99F0500DE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777096" y="3755254"/>
                  <a:ext cx="130680" cy="19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A43E332-9BD9-4108-BE20-69F3EB959D2E}"/>
                  </a:ext>
                </a:extLst>
              </p14:cNvPr>
              <p14:cNvContentPartPr/>
              <p14:nvPr/>
            </p14:nvContentPartPr>
            <p14:xfrm>
              <a:off x="2358136" y="3728974"/>
              <a:ext cx="179640" cy="2599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A43E332-9BD9-4108-BE20-69F3EB959D2E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349496" y="3720334"/>
                <a:ext cx="197280" cy="27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9575CD6-CC92-4070-91F7-66C861F44BEC}"/>
              </a:ext>
            </a:extLst>
          </p:cNvPr>
          <p:cNvGrpSpPr/>
          <p:nvPr/>
        </p:nvGrpSpPr>
        <p:grpSpPr>
          <a:xfrm>
            <a:off x="3115216" y="3829774"/>
            <a:ext cx="456480" cy="209160"/>
            <a:chOff x="3115216" y="3829774"/>
            <a:chExt cx="45648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700CE81-82AA-4BB3-9F3D-046A17CB1962}"/>
                    </a:ext>
                  </a:extLst>
                </p14:cNvPr>
                <p14:cNvContentPartPr/>
                <p14:nvPr/>
              </p14:nvContentPartPr>
              <p14:xfrm>
                <a:off x="3125296" y="3857494"/>
                <a:ext cx="6480" cy="9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700CE81-82AA-4BB3-9F3D-046A17CB196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116656" y="3848494"/>
                  <a:ext cx="241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2B9E1E3-8714-4F79-8A76-4450820F1E92}"/>
                    </a:ext>
                  </a:extLst>
                </p14:cNvPr>
                <p14:cNvContentPartPr/>
                <p14:nvPr/>
              </p14:nvContentPartPr>
              <p14:xfrm>
                <a:off x="3115216" y="3829774"/>
                <a:ext cx="113040" cy="95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2B9E1E3-8714-4F79-8A76-4450820F1E9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106216" y="3820774"/>
                  <a:ext cx="130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D1193C2-04A9-438A-9753-3EADD81D1AB6}"/>
                    </a:ext>
                  </a:extLst>
                </p14:cNvPr>
                <p14:cNvContentPartPr/>
                <p14:nvPr/>
              </p14:nvContentPartPr>
              <p14:xfrm>
                <a:off x="3261376" y="3839494"/>
                <a:ext cx="93240" cy="98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D1193C2-04A9-438A-9753-3EADD81D1AB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252736" y="3830854"/>
                  <a:ext cx="110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8334EFD-53B1-47CC-BF20-E479EE3F61C9}"/>
                    </a:ext>
                  </a:extLst>
                </p14:cNvPr>
                <p14:cNvContentPartPr/>
                <p14:nvPr/>
              </p14:nvContentPartPr>
              <p14:xfrm>
                <a:off x="3470896" y="3846334"/>
                <a:ext cx="100800" cy="192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8334EFD-53B1-47CC-BF20-E479EE3F61C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462256" y="3837694"/>
                  <a:ext cx="11844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A09509E-5DF0-4435-84DD-F0462DE138E9}"/>
              </a:ext>
            </a:extLst>
          </p:cNvPr>
          <p:cNvGrpSpPr/>
          <p:nvPr/>
        </p:nvGrpSpPr>
        <p:grpSpPr>
          <a:xfrm>
            <a:off x="3628936" y="3732574"/>
            <a:ext cx="459720" cy="261720"/>
            <a:chOff x="3628936" y="3732574"/>
            <a:chExt cx="45972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69890DF-5C97-4E69-B55D-72F02339F652}"/>
                    </a:ext>
                  </a:extLst>
                </p14:cNvPr>
                <p14:cNvContentPartPr/>
                <p14:nvPr/>
              </p14:nvContentPartPr>
              <p14:xfrm>
                <a:off x="3973456" y="3898534"/>
                <a:ext cx="360" cy="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69890DF-5C97-4E69-B55D-72F02339F6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64816" y="388989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19D1E0C-E111-4318-B1BF-843DA268274B}"/>
                    </a:ext>
                  </a:extLst>
                </p14:cNvPr>
                <p14:cNvContentPartPr/>
                <p14:nvPr/>
              </p14:nvContentPartPr>
              <p14:xfrm>
                <a:off x="3628936" y="3839494"/>
                <a:ext cx="173880" cy="154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19D1E0C-E111-4318-B1BF-843DA268274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20296" y="3830854"/>
                  <a:ext cx="191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9FF44B9-60DC-4E4B-A7FE-26CCCFA63D60}"/>
                    </a:ext>
                  </a:extLst>
                </p14:cNvPr>
                <p14:cNvContentPartPr/>
                <p14:nvPr/>
              </p14:nvContentPartPr>
              <p14:xfrm>
                <a:off x="3806416" y="3732574"/>
                <a:ext cx="265680" cy="235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9FF44B9-60DC-4E4B-A7FE-26CCCFA63D6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97776" y="3723934"/>
                  <a:ext cx="2833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ED15027-DB3A-44BA-9040-D1B6A2D14136}"/>
                    </a:ext>
                  </a:extLst>
                </p14:cNvPr>
                <p14:cNvContentPartPr/>
                <p14:nvPr/>
              </p14:nvContentPartPr>
              <p14:xfrm>
                <a:off x="3985696" y="3832294"/>
                <a:ext cx="102960" cy="4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ED15027-DB3A-44BA-9040-D1B6A2D1413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77056" y="3823294"/>
                  <a:ext cx="12060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4E068E2-C69B-4338-9992-2124389FF14E}"/>
                  </a:ext>
                </a:extLst>
              </p14:cNvPr>
              <p14:cNvContentPartPr/>
              <p14:nvPr/>
            </p14:nvContentPartPr>
            <p14:xfrm>
              <a:off x="55216" y="2035174"/>
              <a:ext cx="470160" cy="18712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4E068E2-C69B-4338-9992-2124389FF14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6576" y="2026174"/>
                <a:ext cx="487800" cy="188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2009341-D347-45BE-8398-0A80B6CDC400}"/>
              </a:ext>
            </a:extLst>
          </p:cNvPr>
          <p:cNvGrpSpPr/>
          <p:nvPr/>
        </p:nvGrpSpPr>
        <p:grpSpPr>
          <a:xfrm>
            <a:off x="825616" y="1998814"/>
            <a:ext cx="259200" cy="865080"/>
            <a:chOff x="825616" y="1998814"/>
            <a:chExt cx="259200" cy="86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1291C4C-D88B-4D05-ABEA-B3CAFD71DC47}"/>
                    </a:ext>
                  </a:extLst>
                </p14:cNvPr>
                <p14:cNvContentPartPr/>
                <p14:nvPr/>
              </p14:nvContentPartPr>
              <p14:xfrm>
                <a:off x="883216" y="1998814"/>
                <a:ext cx="201600" cy="792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1291C4C-D88B-4D05-ABEA-B3CAFD71DC4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4216" y="1989814"/>
                  <a:ext cx="219240" cy="81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D8AC360-79DF-4559-A4F4-417E8161C87E}"/>
                    </a:ext>
                  </a:extLst>
                </p14:cNvPr>
                <p14:cNvContentPartPr/>
                <p14:nvPr/>
              </p14:nvContentPartPr>
              <p14:xfrm>
                <a:off x="825616" y="2675974"/>
                <a:ext cx="204840" cy="187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D8AC360-79DF-4559-A4F4-417E8161C87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6976" y="2666974"/>
                  <a:ext cx="222480" cy="20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25327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EAC3C-5815-4805-AA0A-0C85E78C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programming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7AF76-BBB5-413E-8C31-3A3AE6895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7BBEB-02B6-4AFB-9B7F-88353097C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142" y="1203598"/>
            <a:ext cx="6481716" cy="37329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D26A02-9D33-4232-8F23-0D651255CE74}"/>
              </a:ext>
            </a:extLst>
          </p:cNvPr>
          <p:cNvSpPr/>
          <p:nvPr/>
        </p:nvSpPr>
        <p:spPr>
          <a:xfrm>
            <a:off x="20567" y="4876006"/>
            <a:ext cx="14205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Roboto" pitchFamily="2" charset="0"/>
                <a:ea typeface="Roboto" pitchFamily="2" charset="0"/>
              </a:rPr>
              <a:t>Source</a:t>
            </a:r>
            <a:r>
              <a:rPr lang="en-US" sz="1000">
                <a:latin typeface="Roboto" pitchFamily="2" charset="0"/>
                <a:ea typeface="Roboto" pitchFamily="2" charset="0"/>
              </a:rPr>
              <a:t>: (Géron, 2019)</a:t>
            </a:r>
            <a:endParaRPr lang="en-US" sz="1000" dirty="0"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AE3AC6-85DB-4B5A-8DB9-5B06662FFFDC}"/>
              </a:ext>
            </a:extLst>
          </p:cNvPr>
          <p:cNvGrpSpPr/>
          <p:nvPr/>
        </p:nvGrpSpPr>
        <p:grpSpPr>
          <a:xfrm>
            <a:off x="1863496" y="2429014"/>
            <a:ext cx="328680" cy="322560"/>
            <a:chOff x="1863496" y="2429014"/>
            <a:chExt cx="32868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1D02193-1CFC-4649-BBF4-70D83C7FED27}"/>
                    </a:ext>
                  </a:extLst>
                </p14:cNvPr>
                <p14:cNvContentPartPr/>
                <p14:nvPr/>
              </p14:nvContentPartPr>
              <p14:xfrm>
                <a:off x="1992376" y="2537014"/>
                <a:ext cx="65880" cy="124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1D02193-1CFC-4649-BBF4-70D83C7FED2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83376" y="2528374"/>
                  <a:ext cx="835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66DA257-6463-4BF8-A809-C56423BB57E0}"/>
                    </a:ext>
                  </a:extLst>
                </p14:cNvPr>
                <p14:cNvContentPartPr/>
                <p14:nvPr/>
              </p14:nvContentPartPr>
              <p14:xfrm>
                <a:off x="1863496" y="2429014"/>
                <a:ext cx="328680" cy="322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66DA257-6463-4BF8-A809-C56423BB57E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54856" y="2420374"/>
                  <a:ext cx="346320" cy="34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43E30E-37FF-45AC-B6CD-F7D6EC411FAA}"/>
              </a:ext>
            </a:extLst>
          </p:cNvPr>
          <p:cNvGrpSpPr/>
          <p:nvPr/>
        </p:nvGrpSpPr>
        <p:grpSpPr>
          <a:xfrm>
            <a:off x="3851776" y="2411374"/>
            <a:ext cx="383760" cy="294480"/>
            <a:chOff x="3851776" y="2411374"/>
            <a:chExt cx="38376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8AEB181-5597-4ED2-A8EC-7FFCB1209A5B}"/>
                    </a:ext>
                  </a:extLst>
                </p14:cNvPr>
                <p14:cNvContentPartPr/>
                <p14:nvPr/>
              </p14:nvContentPartPr>
              <p14:xfrm>
                <a:off x="3948256" y="2525854"/>
                <a:ext cx="121320" cy="123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8AEB181-5597-4ED2-A8EC-7FFCB1209A5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39256" y="2516854"/>
                  <a:ext cx="138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4DB2760-2C18-41A9-B62E-17F1F2F38154}"/>
                    </a:ext>
                  </a:extLst>
                </p14:cNvPr>
                <p14:cNvContentPartPr/>
                <p14:nvPr/>
              </p14:nvContentPartPr>
              <p14:xfrm>
                <a:off x="3851776" y="2411374"/>
                <a:ext cx="383760" cy="294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4DB2760-2C18-41A9-B62E-17F1F2F3815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43136" y="2402734"/>
                  <a:ext cx="401400" cy="31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4195A2-90C3-4957-9C08-7A11D675E60C}"/>
              </a:ext>
            </a:extLst>
          </p:cNvPr>
          <p:cNvGrpSpPr/>
          <p:nvPr/>
        </p:nvGrpSpPr>
        <p:grpSpPr>
          <a:xfrm>
            <a:off x="5317696" y="2811694"/>
            <a:ext cx="509040" cy="159480"/>
            <a:chOff x="5317696" y="2811694"/>
            <a:chExt cx="50904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A473DBE-7A2E-4893-B5FD-6195EA116862}"/>
                    </a:ext>
                  </a:extLst>
                </p14:cNvPr>
                <p14:cNvContentPartPr/>
                <p14:nvPr/>
              </p14:nvContentPartPr>
              <p14:xfrm>
                <a:off x="5317696" y="2827174"/>
                <a:ext cx="478080" cy="64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A473DBE-7A2E-4893-B5FD-6195EA1168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09056" y="2818174"/>
                  <a:ext cx="4957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DF72A7E-E035-4818-B1DB-8E433DEE56ED}"/>
                    </a:ext>
                  </a:extLst>
                </p14:cNvPr>
                <p14:cNvContentPartPr/>
                <p14:nvPr/>
              </p14:nvContentPartPr>
              <p14:xfrm>
                <a:off x="5693536" y="2811694"/>
                <a:ext cx="133200" cy="159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DF72A7E-E035-4818-B1DB-8E433DEE56E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684896" y="2803054"/>
                  <a:ext cx="15084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07279DA-B49A-4CEE-8B29-CDC5147C4F18}"/>
                  </a:ext>
                </a:extLst>
              </p14:cNvPr>
              <p14:cNvContentPartPr/>
              <p14:nvPr/>
            </p14:nvContentPartPr>
            <p14:xfrm>
              <a:off x="5579416" y="1574374"/>
              <a:ext cx="244080" cy="90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07279DA-B49A-4CEE-8B29-CDC5147C4F1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70776" y="1565734"/>
                <a:ext cx="26172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13F11D0-ED66-42B9-B5D9-5C6171B5C716}"/>
                  </a:ext>
                </a:extLst>
              </p14:cNvPr>
              <p14:cNvContentPartPr/>
              <p14:nvPr/>
            </p14:nvContentPartPr>
            <p14:xfrm>
              <a:off x="5756896" y="1462414"/>
              <a:ext cx="107640" cy="223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13F11D0-ED66-42B9-B5D9-5C6171B5C71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47896" y="1453774"/>
                <a:ext cx="125280" cy="24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75FE36B-2C19-4B00-BBC8-7728A407BD50}"/>
              </a:ext>
            </a:extLst>
          </p:cNvPr>
          <p:cNvGrpSpPr/>
          <p:nvPr/>
        </p:nvGrpSpPr>
        <p:grpSpPr>
          <a:xfrm>
            <a:off x="5396896" y="3829054"/>
            <a:ext cx="748440" cy="488520"/>
            <a:chOff x="5396896" y="3829054"/>
            <a:chExt cx="74844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F15E996-34FA-4259-A619-D7902E5BA73D}"/>
                    </a:ext>
                  </a:extLst>
                </p14:cNvPr>
                <p14:cNvContentPartPr/>
                <p14:nvPr/>
              </p14:nvContentPartPr>
              <p14:xfrm>
                <a:off x="5459896" y="3829054"/>
                <a:ext cx="685440" cy="410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F15E996-34FA-4259-A619-D7902E5BA73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51256" y="3820414"/>
                  <a:ext cx="7030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F3B0C95-6396-40F4-B512-3C0A59B7A472}"/>
                    </a:ext>
                  </a:extLst>
                </p14:cNvPr>
                <p14:cNvContentPartPr/>
                <p14:nvPr/>
              </p14:nvContentPartPr>
              <p14:xfrm>
                <a:off x="5396896" y="4115614"/>
                <a:ext cx="182160" cy="201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F3B0C95-6396-40F4-B512-3C0A59B7A47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87896" y="4106974"/>
                  <a:ext cx="199800" cy="219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51671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A9C6D-43E3-43C9-8EBE-7DDAE78F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ML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566AA-A9FB-40AC-94FC-CE3CC1184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 spam filter based on ML techniques:</a:t>
            </a: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88D71-D65D-409C-83CB-6511245E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2974A3-B481-4277-BA0A-4751DAD03D92}"/>
              </a:ext>
            </a:extLst>
          </p:cNvPr>
          <p:cNvGrpSpPr/>
          <p:nvPr/>
        </p:nvGrpSpPr>
        <p:grpSpPr>
          <a:xfrm>
            <a:off x="5450896" y="1208254"/>
            <a:ext cx="1289520" cy="349200"/>
            <a:chOff x="5450896" y="1208254"/>
            <a:chExt cx="128952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A628A87-D641-4C04-BF53-0B935C29C42D}"/>
                    </a:ext>
                  </a:extLst>
                </p14:cNvPr>
                <p14:cNvContentPartPr/>
                <p14:nvPr/>
              </p14:nvContentPartPr>
              <p14:xfrm>
                <a:off x="5450896" y="1208254"/>
                <a:ext cx="147960" cy="349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A628A87-D641-4C04-BF53-0B935C29C42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42256" y="1199614"/>
                  <a:ext cx="1656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B76C024-2052-4DED-A003-2521AB262CD3}"/>
                    </a:ext>
                  </a:extLst>
                </p14:cNvPr>
                <p14:cNvContentPartPr/>
                <p14:nvPr/>
              </p14:nvContentPartPr>
              <p14:xfrm>
                <a:off x="5689576" y="1427854"/>
                <a:ext cx="110520" cy="87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B76C024-2052-4DED-A003-2521AB262CD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80576" y="1419214"/>
                  <a:ext cx="128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3885F7D-B2B3-47DF-8DB4-040A92899345}"/>
                    </a:ext>
                  </a:extLst>
                </p14:cNvPr>
                <p14:cNvContentPartPr/>
                <p14:nvPr/>
              </p14:nvContentPartPr>
              <p14:xfrm>
                <a:off x="5856256" y="1274134"/>
                <a:ext cx="176040" cy="208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3885F7D-B2B3-47DF-8DB4-040A928993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47616" y="1265494"/>
                  <a:ext cx="193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ECE20D6-A596-4B84-82D1-D0B577ABEC55}"/>
                    </a:ext>
                  </a:extLst>
                </p14:cNvPr>
                <p14:cNvContentPartPr/>
                <p14:nvPr/>
              </p14:nvContentPartPr>
              <p14:xfrm>
                <a:off x="6112216" y="1406614"/>
                <a:ext cx="180360" cy="74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ECE20D6-A596-4B84-82D1-D0B577ABEC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03576" y="1397614"/>
                  <a:ext cx="198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D56C890-1208-4695-BE3E-629EFFD5C5E8}"/>
                    </a:ext>
                  </a:extLst>
                </p14:cNvPr>
                <p14:cNvContentPartPr/>
                <p14:nvPr/>
              </p14:nvContentPartPr>
              <p14:xfrm>
                <a:off x="6327856" y="1429294"/>
                <a:ext cx="108360" cy="72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D56C890-1208-4695-BE3E-629EFFD5C5E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18856" y="1420294"/>
                  <a:ext cx="126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03F5040-7DD5-422F-A4A5-4DECA110F669}"/>
                    </a:ext>
                  </a:extLst>
                </p14:cNvPr>
                <p14:cNvContentPartPr/>
                <p14:nvPr/>
              </p14:nvContentPartPr>
              <p14:xfrm>
                <a:off x="6519376" y="1273054"/>
                <a:ext cx="27720" cy="220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03F5040-7DD5-422F-A4A5-4DECA110F66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10376" y="1264054"/>
                  <a:ext cx="453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84C63BD-3C6B-4A5E-973F-45016FBC3618}"/>
                    </a:ext>
                  </a:extLst>
                </p14:cNvPr>
                <p14:cNvContentPartPr/>
                <p14:nvPr/>
              </p14:nvContentPartPr>
              <p14:xfrm>
                <a:off x="6471136" y="1398334"/>
                <a:ext cx="149040" cy="75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84C63BD-3C6B-4A5E-973F-45016FBC36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62136" y="1389694"/>
                  <a:ext cx="166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031E4E1-C345-4A23-922C-358BF6E7D0FC}"/>
                    </a:ext>
                  </a:extLst>
                </p14:cNvPr>
                <p14:cNvContentPartPr/>
                <p14:nvPr/>
              </p14:nvContentPartPr>
              <p14:xfrm>
                <a:off x="6684256" y="1397254"/>
                <a:ext cx="56160" cy="117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031E4E1-C345-4A23-922C-358BF6E7D0F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75256" y="1388614"/>
                  <a:ext cx="73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85B161E-1765-4347-8ED0-B5775A1AE03A}"/>
                    </a:ext>
                  </a:extLst>
                </p14:cNvPr>
                <p14:cNvContentPartPr/>
                <p14:nvPr/>
              </p14:nvContentPartPr>
              <p14:xfrm>
                <a:off x="6634576" y="1332094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85B161E-1765-4347-8ED0-B5775A1AE03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25936" y="132309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0EC15B2-5CBC-4A91-806C-0A618F436B71}"/>
              </a:ext>
            </a:extLst>
          </p:cNvPr>
          <p:cNvGrpSpPr/>
          <p:nvPr/>
        </p:nvGrpSpPr>
        <p:grpSpPr>
          <a:xfrm>
            <a:off x="6796216" y="1248574"/>
            <a:ext cx="572040" cy="382680"/>
            <a:chOff x="6796216" y="1248574"/>
            <a:chExt cx="57204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3EEBD7-E7AE-4F87-9374-C15F079D3A60}"/>
                    </a:ext>
                  </a:extLst>
                </p14:cNvPr>
                <p14:cNvContentPartPr/>
                <p14:nvPr/>
              </p14:nvContentPartPr>
              <p14:xfrm>
                <a:off x="6796216" y="1401214"/>
                <a:ext cx="147960" cy="100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3EEBD7-E7AE-4F87-9374-C15F079D3A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87216" y="1392214"/>
                  <a:ext cx="1656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CCAEF39-3135-4795-8CEE-9E02982AC8A8}"/>
                    </a:ext>
                  </a:extLst>
                </p14:cNvPr>
                <p14:cNvContentPartPr/>
                <p14:nvPr/>
              </p14:nvContentPartPr>
              <p14:xfrm>
                <a:off x="6970816" y="1270894"/>
                <a:ext cx="68760" cy="218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CCAEF39-3135-4795-8CEE-9E02982AC8A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62176" y="1261894"/>
                  <a:ext cx="864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493273C-579F-4AB6-9638-75DB60380848}"/>
                    </a:ext>
                  </a:extLst>
                </p14:cNvPr>
                <p14:cNvContentPartPr/>
                <p14:nvPr/>
              </p14:nvContentPartPr>
              <p14:xfrm>
                <a:off x="7068736" y="1248574"/>
                <a:ext cx="299520" cy="382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493273C-579F-4AB6-9638-75DB6038084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59736" y="1239934"/>
                  <a:ext cx="317160" cy="40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EB4F70-54A5-4072-8856-53C8C7051A83}"/>
              </a:ext>
            </a:extLst>
          </p:cNvPr>
          <p:cNvGrpSpPr/>
          <p:nvPr/>
        </p:nvGrpSpPr>
        <p:grpSpPr>
          <a:xfrm>
            <a:off x="7669936" y="1233454"/>
            <a:ext cx="771120" cy="274680"/>
            <a:chOff x="7669936" y="1233454"/>
            <a:chExt cx="77112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30D0C25-FBC1-4B27-8FBF-3E646C9B309A}"/>
                    </a:ext>
                  </a:extLst>
                </p14:cNvPr>
                <p14:cNvContentPartPr/>
                <p14:nvPr/>
              </p14:nvContentPartPr>
              <p14:xfrm>
                <a:off x="7669936" y="1233454"/>
                <a:ext cx="95400" cy="27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30D0C25-FBC1-4B27-8FBF-3E646C9B309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61296" y="1224814"/>
                  <a:ext cx="1130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AB5F0AE-05A7-4F23-8AF3-88A4868218A8}"/>
                    </a:ext>
                  </a:extLst>
                </p14:cNvPr>
                <p14:cNvContentPartPr/>
                <p14:nvPr/>
              </p14:nvContentPartPr>
              <p14:xfrm>
                <a:off x="7781536" y="1351894"/>
                <a:ext cx="135000" cy="147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AB5F0AE-05A7-4F23-8AF3-88A4868218A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72896" y="1342894"/>
                  <a:ext cx="1526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C5C076C-D021-4703-88CC-F9A53E474C56}"/>
                    </a:ext>
                  </a:extLst>
                </p14:cNvPr>
                <p14:cNvContentPartPr/>
                <p14:nvPr/>
              </p14:nvContentPartPr>
              <p14:xfrm>
                <a:off x="7998616" y="1369534"/>
                <a:ext cx="133920" cy="110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C5C076C-D021-4703-88CC-F9A53E474C5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89976" y="1360534"/>
                  <a:ext cx="151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BC543C4-3C64-4AAA-8E53-34104E98BF62}"/>
                    </a:ext>
                  </a:extLst>
                </p14:cNvPr>
                <p14:cNvContentPartPr/>
                <p14:nvPr/>
              </p14:nvContentPartPr>
              <p14:xfrm>
                <a:off x="8185456" y="1412734"/>
                <a:ext cx="74160" cy="50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BC543C4-3C64-4AAA-8E53-34104E98BF6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76456" y="1403734"/>
                  <a:ext cx="91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39269A-A9AD-4EC6-8173-17BE662F46AA}"/>
                    </a:ext>
                  </a:extLst>
                </p14:cNvPr>
                <p14:cNvContentPartPr/>
                <p14:nvPr/>
              </p14:nvContentPartPr>
              <p14:xfrm>
                <a:off x="8308216" y="1386814"/>
                <a:ext cx="132840" cy="81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39269A-A9AD-4EC6-8173-17BE662F46A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99576" y="1378174"/>
                  <a:ext cx="15048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BF43AA9-ECA9-4436-B328-9C6BAC85D782}"/>
              </a:ext>
            </a:extLst>
          </p:cNvPr>
          <p:cNvGrpSpPr/>
          <p:nvPr/>
        </p:nvGrpSpPr>
        <p:grpSpPr>
          <a:xfrm>
            <a:off x="5112136" y="1713334"/>
            <a:ext cx="1079280" cy="307440"/>
            <a:chOff x="5112136" y="1713334"/>
            <a:chExt cx="107928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22CB191-58F5-44FA-A53A-AB34F644D678}"/>
                    </a:ext>
                  </a:extLst>
                </p14:cNvPr>
                <p14:cNvContentPartPr/>
                <p14:nvPr/>
              </p14:nvContentPartPr>
              <p14:xfrm>
                <a:off x="5311576" y="1919614"/>
                <a:ext cx="77040" cy="101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22CB191-58F5-44FA-A53A-AB34F644D67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02936" y="1910614"/>
                  <a:ext cx="946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F1E60D1-3A5D-4000-928D-E2F2D65CE939}"/>
                    </a:ext>
                  </a:extLst>
                </p14:cNvPr>
                <p14:cNvContentPartPr/>
                <p14:nvPr/>
              </p14:nvContentPartPr>
              <p14:xfrm>
                <a:off x="5438656" y="1915294"/>
                <a:ext cx="88560" cy="69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F1E60D1-3A5D-4000-928D-E2F2D65CE93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30016" y="1906294"/>
                  <a:ext cx="1062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D867893-5887-4CF6-BC84-E7A1979ED6C7}"/>
                    </a:ext>
                  </a:extLst>
                </p14:cNvPr>
                <p14:cNvContentPartPr/>
                <p14:nvPr/>
              </p14:nvContentPartPr>
              <p14:xfrm>
                <a:off x="5612896" y="1793974"/>
                <a:ext cx="93600" cy="164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D867893-5887-4CF6-BC84-E7A1979ED6C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04256" y="1784974"/>
                  <a:ext cx="111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7C0A9AB-1094-4BA0-98AA-FF29C2C4006F}"/>
                    </a:ext>
                  </a:extLst>
                </p14:cNvPr>
                <p14:cNvContentPartPr/>
                <p14:nvPr/>
              </p14:nvContentPartPr>
              <p14:xfrm>
                <a:off x="5813416" y="1893334"/>
                <a:ext cx="108360" cy="88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7C0A9AB-1094-4BA0-98AA-FF29C2C4006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04416" y="1884694"/>
                  <a:ext cx="1260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E0C8BA2-7B50-4B2D-8E20-934D9FB127BB}"/>
                    </a:ext>
                  </a:extLst>
                </p14:cNvPr>
                <p14:cNvContentPartPr/>
                <p14:nvPr/>
              </p14:nvContentPartPr>
              <p14:xfrm>
                <a:off x="5971456" y="1885054"/>
                <a:ext cx="41040" cy="123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E0C8BA2-7B50-4B2D-8E20-934D9FB127B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62816" y="1876054"/>
                  <a:ext cx="58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AD93BEC-67AB-420D-B1EE-6893E28B5588}"/>
                    </a:ext>
                  </a:extLst>
                </p14:cNvPr>
                <p14:cNvContentPartPr/>
                <p14:nvPr/>
              </p14:nvContentPartPr>
              <p14:xfrm>
                <a:off x="6105016" y="1713334"/>
                <a:ext cx="14040" cy="81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AD93BEC-67AB-420D-B1EE-6893E28B558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96376" y="1704694"/>
                  <a:ext cx="316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585E32A-C22E-450F-AB87-02203AD57742}"/>
                    </a:ext>
                  </a:extLst>
                </p14:cNvPr>
                <p14:cNvContentPartPr/>
                <p14:nvPr/>
              </p14:nvContentPartPr>
              <p14:xfrm>
                <a:off x="6184936" y="1730614"/>
                <a:ext cx="6480" cy="43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585E32A-C22E-450F-AB87-02203AD5774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76296" y="1721974"/>
                  <a:ext cx="241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F431D96-C975-46D2-97E2-0BCB2811A794}"/>
                    </a:ext>
                  </a:extLst>
                </p14:cNvPr>
                <p14:cNvContentPartPr/>
                <p14:nvPr/>
              </p14:nvContentPartPr>
              <p14:xfrm>
                <a:off x="5112136" y="1746454"/>
                <a:ext cx="24840" cy="54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F431D96-C975-46D2-97E2-0BCB2811A79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03136" y="1737814"/>
                  <a:ext cx="424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B21BF89-C03A-4D20-8562-8A6A39DA4590}"/>
                    </a:ext>
                  </a:extLst>
                </p14:cNvPr>
                <p14:cNvContentPartPr/>
                <p14:nvPr/>
              </p14:nvContentPartPr>
              <p14:xfrm>
                <a:off x="5188096" y="1719454"/>
                <a:ext cx="18000" cy="65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B21BF89-C03A-4D20-8562-8A6A39DA459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79096" y="1710814"/>
                  <a:ext cx="3564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45BC7B6-D769-48AA-B419-2DDCC7D302D5}"/>
              </a:ext>
            </a:extLst>
          </p:cNvPr>
          <p:cNvGrpSpPr/>
          <p:nvPr/>
        </p:nvGrpSpPr>
        <p:grpSpPr>
          <a:xfrm>
            <a:off x="6530896" y="1698214"/>
            <a:ext cx="609840" cy="438840"/>
            <a:chOff x="6530896" y="1698214"/>
            <a:chExt cx="60984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C4D765A-D7CD-4E71-87EC-68111ACA009D}"/>
                    </a:ext>
                  </a:extLst>
                </p14:cNvPr>
                <p14:cNvContentPartPr/>
                <p14:nvPr/>
              </p14:nvContentPartPr>
              <p14:xfrm>
                <a:off x="6530896" y="1698214"/>
                <a:ext cx="192960" cy="438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C4D765A-D7CD-4E71-87EC-68111ACA009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21896" y="1689574"/>
                  <a:ext cx="21060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E67AAC5-D631-47CC-AB91-7A6064AF9278}"/>
                    </a:ext>
                  </a:extLst>
                </p14:cNvPr>
                <p14:cNvContentPartPr/>
                <p14:nvPr/>
              </p14:nvContentPartPr>
              <p14:xfrm>
                <a:off x="6731776" y="1877134"/>
                <a:ext cx="115200" cy="80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E67AAC5-D631-47CC-AB91-7A6064AF927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22776" y="1868134"/>
                  <a:ext cx="1328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56B31C8-59CD-42CB-8ED2-F72DB11EBBE7}"/>
                    </a:ext>
                  </a:extLst>
                </p14:cNvPr>
                <p14:cNvContentPartPr/>
                <p14:nvPr/>
              </p14:nvContentPartPr>
              <p14:xfrm>
                <a:off x="6879016" y="1866694"/>
                <a:ext cx="60120" cy="100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56B31C8-59CD-42CB-8ED2-F72DB11EBBE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70376" y="1857694"/>
                  <a:ext cx="77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DA2BE8B-BDF6-467F-A855-ACE83B45653C}"/>
                    </a:ext>
                  </a:extLst>
                </p14:cNvPr>
                <p14:cNvContentPartPr/>
                <p14:nvPr/>
              </p14:nvContentPartPr>
              <p14:xfrm>
                <a:off x="7007176" y="1892974"/>
                <a:ext cx="133560" cy="101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DA2BE8B-BDF6-467F-A855-ACE83B45653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98176" y="1884334"/>
                  <a:ext cx="15120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F990E0B-91ED-491D-A978-B59A32561845}"/>
              </a:ext>
            </a:extLst>
          </p:cNvPr>
          <p:cNvGrpSpPr/>
          <p:nvPr/>
        </p:nvGrpSpPr>
        <p:grpSpPr>
          <a:xfrm>
            <a:off x="7601176" y="1764454"/>
            <a:ext cx="585720" cy="218160"/>
            <a:chOff x="7601176" y="1764454"/>
            <a:chExt cx="58572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B4D396E-000C-4D37-8105-C0B476930369}"/>
                    </a:ext>
                  </a:extLst>
                </p14:cNvPr>
                <p14:cNvContentPartPr/>
                <p14:nvPr/>
              </p14:nvContentPartPr>
              <p14:xfrm>
                <a:off x="7601176" y="1781374"/>
                <a:ext cx="112320" cy="18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B4D396E-000C-4D37-8105-C0B47693036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92176" y="1772374"/>
                  <a:ext cx="129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1BB6350-F006-4BB9-81B6-C112F9B7D43F}"/>
                    </a:ext>
                  </a:extLst>
                </p14:cNvPr>
                <p14:cNvContentPartPr/>
                <p14:nvPr/>
              </p14:nvContentPartPr>
              <p14:xfrm>
                <a:off x="7762096" y="1923574"/>
                <a:ext cx="38880" cy="45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1BB6350-F006-4BB9-81B6-C112F9B7D43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53456" y="1914574"/>
                  <a:ext cx="565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20B310E-DF95-4307-A63C-62AF57EA6FA8}"/>
                    </a:ext>
                  </a:extLst>
                </p14:cNvPr>
                <p14:cNvContentPartPr/>
                <p14:nvPr/>
              </p14:nvContentPartPr>
              <p14:xfrm>
                <a:off x="7750576" y="1764454"/>
                <a:ext cx="217080" cy="218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20B310E-DF95-4307-A63C-62AF57EA6FA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41576" y="1755814"/>
                  <a:ext cx="2347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4FB57B0-C487-44FC-97D9-C7446B292306}"/>
                    </a:ext>
                  </a:extLst>
                </p14:cNvPr>
                <p14:cNvContentPartPr/>
                <p14:nvPr/>
              </p14:nvContentPartPr>
              <p14:xfrm>
                <a:off x="7918696" y="1901614"/>
                <a:ext cx="268200" cy="74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4FB57B0-C487-44FC-97D9-C7446B29230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10056" y="1892614"/>
                  <a:ext cx="28584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B4C470B-D3A6-4629-83CA-A6C65F0C6405}"/>
              </a:ext>
            </a:extLst>
          </p:cNvPr>
          <p:cNvGrpSpPr/>
          <p:nvPr/>
        </p:nvGrpSpPr>
        <p:grpSpPr>
          <a:xfrm>
            <a:off x="1304056" y="2233174"/>
            <a:ext cx="840960" cy="263520"/>
            <a:chOff x="1304056" y="2233174"/>
            <a:chExt cx="84096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249DB27-7AE9-41E1-B9B2-A8C92A778A43}"/>
                    </a:ext>
                  </a:extLst>
                </p14:cNvPr>
                <p14:cNvContentPartPr/>
                <p14:nvPr/>
              </p14:nvContentPartPr>
              <p14:xfrm>
                <a:off x="1306216" y="2285374"/>
                <a:ext cx="5040" cy="197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249DB27-7AE9-41E1-B9B2-A8C92A778A4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97216" y="2276734"/>
                  <a:ext cx="226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26DD9D-2ACD-47EC-A389-285CF2293290}"/>
                    </a:ext>
                  </a:extLst>
                </p14:cNvPr>
                <p14:cNvContentPartPr/>
                <p14:nvPr/>
              </p14:nvContentPartPr>
              <p14:xfrm>
                <a:off x="1304056" y="2233174"/>
                <a:ext cx="149400" cy="34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26DD9D-2ACD-47EC-A389-285CF229329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95416" y="2224174"/>
                  <a:ext cx="1670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4695D63-22A6-413B-B48A-92BD37271363}"/>
                    </a:ext>
                  </a:extLst>
                </p14:cNvPr>
                <p14:cNvContentPartPr/>
                <p14:nvPr/>
              </p14:nvContentPartPr>
              <p14:xfrm>
                <a:off x="1354816" y="2378254"/>
                <a:ext cx="119160" cy="118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4695D63-22A6-413B-B48A-92BD3727136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45816" y="2369614"/>
                  <a:ext cx="136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254D303-3F6A-4BED-A752-ACF5C1E8427E}"/>
                    </a:ext>
                  </a:extLst>
                </p14:cNvPr>
                <p14:cNvContentPartPr/>
                <p14:nvPr/>
              </p14:nvContentPartPr>
              <p14:xfrm>
                <a:off x="1576576" y="2362414"/>
                <a:ext cx="85680" cy="88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254D303-3F6A-4BED-A752-ACF5C1E8427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67576" y="2353414"/>
                  <a:ext cx="103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9CFE183-FA2F-40C4-8D0A-CA162766DF12}"/>
                    </a:ext>
                  </a:extLst>
                </p14:cNvPr>
                <p14:cNvContentPartPr/>
                <p14:nvPr/>
              </p14:nvContentPartPr>
              <p14:xfrm>
                <a:off x="1691776" y="2344414"/>
                <a:ext cx="141840" cy="146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9CFE183-FA2F-40C4-8D0A-CA162766DF1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82776" y="2335774"/>
                  <a:ext cx="159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703EC15-7EBF-4214-953D-BE75CCD4A299}"/>
                    </a:ext>
                  </a:extLst>
                </p14:cNvPr>
                <p14:cNvContentPartPr/>
                <p14:nvPr/>
              </p14:nvContentPartPr>
              <p14:xfrm>
                <a:off x="1823536" y="2323534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703EC15-7EBF-4214-953D-BE75CCD4A29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14536" y="23145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8E1DB8D-A8D3-44C7-8468-1CE364D527BF}"/>
                    </a:ext>
                  </a:extLst>
                </p14:cNvPr>
                <p14:cNvContentPartPr/>
                <p14:nvPr/>
              </p14:nvContentPartPr>
              <p14:xfrm>
                <a:off x="1919296" y="2352334"/>
                <a:ext cx="84240" cy="115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8E1DB8D-A8D3-44C7-8468-1CE364D527B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910296" y="2343694"/>
                  <a:ext cx="101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C350949-EB09-4E04-94B8-3BC54F014235}"/>
                    </a:ext>
                  </a:extLst>
                </p14:cNvPr>
                <p14:cNvContentPartPr/>
                <p14:nvPr/>
              </p14:nvContentPartPr>
              <p14:xfrm>
                <a:off x="2035216" y="2368534"/>
                <a:ext cx="109800" cy="124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C350949-EB09-4E04-94B8-3BC54F01423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026576" y="2359534"/>
                  <a:ext cx="12744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4F171BE-832C-4DAF-B8FC-9EC70D1E8E00}"/>
              </a:ext>
            </a:extLst>
          </p:cNvPr>
          <p:cNvGrpSpPr/>
          <p:nvPr/>
        </p:nvGrpSpPr>
        <p:grpSpPr>
          <a:xfrm>
            <a:off x="2521216" y="2253334"/>
            <a:ext cx="220320" cy="191160"/>
            <a:chOff x="2521216" y="2253334"/>
            <a:chExt cx="22032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2943A01-4C44-46CD-B5C9-27250F944F89}"/>
                    </a:ext>
                  </a:extLst>
                </p14:cNvPr>
                <p14:cNvContentPartPr/>
                <p14:nvPr/>
              </p14:nvContentPartPr>
              <p14:xfrm>
                <a:off x="2566576" y="2253334"/>
                <a:ext cx="7200" cy="178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2943A01-4C44-46CD-B5C9-27250F944F8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557576" y="2244694"/>
                  <a:ext cx="248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1728294-9772-4194-9DA1-CD0235BCCF68}"/>
                    </a:ext>
                  </a:extLst>
                </p14:cNvPr>
                <p14:cNvContentPartPr/>
                <p14:nvPr/>
              </p14:nvContentPartPr>
              <p14:xfrm>
                <a:off x="2521216" y="2345134"/>
                <a:ext cx="220320" cy="99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1728294-9772-4194-9DA1-CD0235BCCF6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512576" y="2336494"/>
                  <a:ext cx="23796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35E77A0-8B9B-4A4E-8425-10AE7384117C}"/>
              </a:ext>
            </a:extLst>
          </p:cNvPr>
          <p:cNvGrpSpPr/>
          <p:nvPr/>
        </p:nvGrpSpPr>
        <p:grpSpPr>
          <a:xfrm>
            <a:off x="3167056" y="2197894"/>
            <a:ext cx="1140480" cy="274680"/>
            <a:chOff x="3167056" y="2197894"/>
            <a:chExt cx="114048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6DFAF9C-7F80-4F03-91EE-596A414FC7E6}"/>
                    </a:ext>
                  </a:extLst>
                </p14:cNvPr>
                <p14:cNvContentPartPr/>
                <p14:nvPr/>
              </p14:nvContentPartPr>
              <p14:xfrm>
                <a:off x="3167056" y="2308054"/>
                <a:ext cx="165240" cy="82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6DFAF9C-7F80-4F03-91EE-596A414FC7E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158416" y="2299414"/>
                  <a:ext cx="1828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344509C-3AE7-4396-8C2A-B9A44BACB55D}"/>
                    </a:ext>
                  </a:extLst>
                </p14:cNvPr>
                <p14:cNvContentPartPr/>
                <p14:nvPr/>
              </p14:nvContentPartPr>
              <p14:xfrm>
                <a:off x="3357496" y="2333614"/>
                <a:ext cx="168480" cy="83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344509C-3AE7-4396-8C2A-B9A44BACB55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348856" y="2324614"/>
                  <a:ext cx="186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6930832-73EC-4ED6-8720-64E0E655329A}"/>
                    </a:ext>
                  </a:extLst>
                </p14:cNvPr>
                <p14:cNvContentPartPr/>
                <p14:nvPr/>
              </p14:nvContentPartPr>
              <p14:xfrm>
                <a:off x="3500776" y="2283574"/>
                <a:ext cx="10440" cy="23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6930832-73EC-4ED6-8720-64E0E655329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491776" y="2274574"/>
                  <a:ext cx="28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AEEC0A8-A1E3-4A43-A22F-5BE841DC976C}"/>
                    </a:ext>
                  </a:extLst>
                </p14:cNvPr>
                <p14:cNvContentPartPr/>
                <p14:nvPr/>
              </p14:nvContentPartPr>
              <p14:xfrm>
                <a:off x="3543616" y="2364574"/>
                <a:ext cx="111600" cy="69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AEEC0A8-A1E3-4A43-A22F-5BE841DC976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534976" y="2355934"/>
                  <a:ext cx="1292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745E570-F036-42CA-9F61-CEFB033840E3}"/>
                    </a:ext>
                  </a:extLst>
                </p14:cNvPr>
                <p14:cNvContentPartPr/>
                <p14:nvPr/>
              </p14:nvContentPartPr>
              <p14:xfrm>
                <a:off x="3816496" y="2197894"/>
                <a:ext cx="9360" cy="219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745E570-F036-42CA-9F61-CEFB033840E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807496" y="2189254"/>
                  <a:ext cx="270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B550FFD-C969-4848-BDC1-97BEE0C5FE22}"/>
                    </a:ext>
                  </a:extLst>
                </p14:cNvPr>
                <p14:cNvContentPartPr/>
                <p14:nvPr/>
              </p14:nvContentPartPr>
              <p14:xfrm>
                <a:off x="3778696" y="2325334"/>
                <a:ext cx="339840" cy="109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B550FFD-C969-4848-BDC1-97BEE0C5FE2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770056" y="2316694"/>
                  <a:ext cx="3574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314A7C3-4FB8-4E09-BACE-10D05B14CDAD}"/>
                    </a:ext>
                  </a:extLst>
                </p14:cNvPr>
                <p14:cNvContentPartPr/>
                <p14:nvPr/>
              </p14:nvContentPartPr>
              <p14:xfrm>
                <a:off x="4089016" y="2279254"/>
                <a:ext cx="5040" cy="12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314A7C3-4FB8-4E09-BACE-10D05B14CDA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080376" y="2270254"/>
                  <a:ext cx="226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9061DD7-FDAE-45B4-B7D0-3250E217A1AD}"/>
                    </a:ext>
                  </a:extLst>
                </p14:cNvPr>
                <p14:cNvContentPartPr/>
                <p14:nvPr/>
              </p14:nvContentPartPr>
              <p14:xfrm>
                <a:off x="4145176" y="2341894"/>
                <a:ext cx="162360" cy="130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9061DD7-FDAE-45B4-B7D0-3250E217A1A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136176" y="2333254"/>
                  <a:ext cx="180000" cy="14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23056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6881B-CA0F-46CC-BBAE-9E8E9EF56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ML techniques: automatically learn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4F9D6-CAB5-4130-B2B7-9D8015336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3937C-D9B7-47BE-A24F-D0F342DD3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816" y="1209428"/>
            <a:ext cx="6212368" cy="3789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A680E5-DDD4-463E-BB18-0D9639A572C8}"/>
              </a:ext>
            </a:extLst>
          </p:cNvPr>
          <p:cNvSpPr/>
          <p:nvPr/>
        </p:nvSpPr>
        <p:spPr>
          <a:xfrm>
            <a:off x="20567" y="4876006"/>
            <a:ext cx="14205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Roboto" pitchFamily="2" charset="0"/>
                <a:ea typeface="Roboto" pitchFamily="2" charset="0"/>
              </a:rPr>
              <a:t>Source</a:t>
            </a:r>
            <a:r>
              <a:rPr lang="en-US" sz="1000">
                <a:latin typeface="Roboto" pitchFamily="2" charset="0"/>
                <a:ea typeface="Roboto" pitchFamily="2" charset="0"/>
              </a:rPr>
              <a:t>: (Géron, 2019)</a:t>
            </a:r>
            <a:endParaRPr lang="en-US" sz="1000" dirty="0">
              <a:latin typeface="Roboto" pitchFamily="2" charset="0"/>
              <a:ea typeface="Roboto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42285B-629D-44CF-92AC-2D487B4A21B2}"/>
                  </a:ext>
                </a:extLst>
              </p14:cNvPr>
              <p14:cNvContentPartPr/>
              <p14:nvPr/>
            </p14:nvContentPartPr>
            <p14:xfrm>
              <a:off x="2057896" y="2621974"/>
              <a:ext cx="74160" cy="120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42285B-629D-44CF-92AC-2D487B4A21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9256" y="2612974"/>
                <a:ext cx="918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8173958-3474-41C3-935C-EE12BDD62308}"/>
                  </a:ext>
                </a:extLst>
              </p14:cNvPr>
              <p14:cNvContentPartPr/>
              <p14:nvPr/>
            </p14:nvContentPartPr>
            <p14:xfrm>
              <a:off x="1934776" y="2560774"/>
              <a:ext cx="318240" cy="286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8173958-3474-41C3-935C-EE12BDD623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6136" y="2551774"/>
                <a:ext cx="335880" cy="30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FAE79769-811C-422E-A394-23E3FD140978}"/>
              </a:ext>
            </a:extLst>
          </p:cNvPr>
          <p:cNvGrpSpPr/>
          <p:nvPr/>
        </p:nvGrpSpPr>
        <p:grpSpPr>
          <a:xfrm>
            <a:off x="3522016" y="2543134"/>
            <a:ext cx="353520" cy="393480"/>
            <a:chOff x="3522016" y="2543134"/>
            <a:chExt cx="35352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9188B05-0BAA-401F-979A-BA5F648D3072}"/>
                    </a:ext>
                  </a:extLst>
                </p14:cNvPr>
                <p14:cNvContentPartPr/>
                <p14:nvPr/>
              </p14:nvContentPartPr>
              <p14:xfrm>
                <a:off x="3635776" y="2668054"/>
                <a:ext cx="152280" cy="176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9188B05-0BAA-401F-979A-BA5F648D307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26776" y="2659054"/>
                  <a:ext cx="1699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71F840-7129-4756-86F4-D0B3A6CB58B6}"/>
                    </a:ext>
                  </a:extLst>
                </p14:cNvPr>
                <p14:cNvContentPartPr/>
                <p14:nvPr/>
              </p14:nvContentPartPr>
              <p14:xfrm>
                <a:off x="3522016" y="2543134"/>
                <a:ext cx="353520" cy="393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71F840-7129-4756-86F4-D0B3A6CB58B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13376" y="2534494"/>
                  <a:ext cx="371160" cy="41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9785AFB-1121-4940-815F-A93A829D49FB}"/>
                  </a:ext>
                </a:extLst>
              </p14:cNvPr>
              <p14:cNvContentPartPr/>
              <p14:nvPr/>
            </p14:nvContentPartPr>
            <p14:xfrm>
              <a:off x="4773016" y="1728094"/>
              <a:ext cx="360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9785AFB-1121-4940-815F-A93A829D49F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64376" y="1719454"/>
                <a:ext cx="212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D9BC768-1F54-49E2-9396-E5E9C9501352}"/>
              </a:ext>
            </a:extLst>
          </p:cNvPr>
          <p:cNvGrpSpPr/>
          <p:nvPr/>
        </p:nvGrpSpPr>
        <p:grpSpPr>
          <a:xfrm>
            <a:off x="2348416" y="1791094"/>
            <a:ext cx="856440" cy="1005120"/>
            <a:chOff x="2348416" y="1791094"/>
            <a:chExt cx="856440" cy="10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5D2F7B2-4079-43B3-AB13-0BE2E2C6E2B6}"/>
                    </a:ext>
                  </a:extLst>
                </p14:cNvPr>
                <p14:cNvContentPartPr/>
                <p14:nvPr/>
              </p14:nvContentPartPr>
              <p14:xfrm>
                <a:off x="2348416" y="1833214"/>
                <a:ext cx="828720" cy="963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5D2F7B2-4079-43B3-AB13-0BE2E2C6E2B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39416" y="1824574"/>
                  <a:ext cx="846360" cy="9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14D76B0-328B-4F7D-8466-0B8F2403FF56}"/>
                    </a:ext>
                  </a:extLst>
                </p14:cNvPr>
                <p14:cNvContentPartPr/>
                <p14:nvPr/>
              </p14:nvContentPartPr>
              <p14:xfrm>
                <a:off x="3065896" y="1791094"/>
                <a:ext cx="138960" cy="176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14D76B0-328B-4F7D-8466-0B8F2403FF5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057256" y="1782094"/>
                  <a:ext cx="15660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3BB313-B3BB-4B96-8ACE-9DB2551B874E}"/>
              </a:ext>
            </a:extLst>
          </p:cNvPr>
          <p:cNvGrpSpPr/>
          <p:nvPr/>
        </p:nvGrpSpPr>
        <p:grpSpPr>
          <a:xfrm>
            <a:off x="4605976" y="1948774"/>
            <a:ext cx="231480" cy="913320"/>
            <a:chOff x="4605976" y="1948774"/>
            <a:chExt cx="231480" cy="91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49D303F-880C-4CB0-B093-E42D19458FDA}"/>
                    </a:ext>
                  </a:extLst>
                </p14:cNvPr>
                <p14:cNvContentPartPr/>
                <p14:nvPr/>
              </p14:nvContentPartPr>
              <p14:xfrm>
                <a:off x="4673656" y="1948774"/>
                <a:ext cx="163800" cy="913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49D303F-880C-4CB0-B093-E42D19458FD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664656" y="1940134"/>
                  <a:ext cx="18144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64C5BAE-4441-46F2-86A1-35093C2CB4C1}"/>
                    </a:ext>
                  </a:extLst>
                </p14:cNvPr>
                <p14:cNvContentPartPr/>
                <p14:nvPr/>
              </p14:nvContentPartPr>
              <p14:xfrm>
                <a:off x="4605976" y="2738254"/>
                <a:ext cx="207720" cy="113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64C5BAE-4441-46F2-86A1-35093C2CB4C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97336" y="2729614"/>
                  <a:ext cx="22536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C4C605-B2A4-4834-B2B5-3EF6BC88F642}"/>
              </a:ext>
            </a:extLst>
          </p:cNvPr>
          <p:cNvGrpSpPr/>
          <p:nvPr/>
        </p:nvGrpSpPr>
        <p:grpSpPr>
          <a:xfrm>
            <a:off x="5578696" y="1671574"/>
            <a:ext cx="258840" cy="165960"/>
            <a:chOff x="5578696" y="1671574"/>
            <a:chExt cx="25884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3FC3B7E-ABD0-4298-A835-9B2E0BFA7403}"/>
                    </a:ext>
                  </a:extLst>
                </p14:cNvPr>
                <p14:cNvContentPartPr/>
                <p14:nvPr/>
              </p14:nvContentPartPr>
              <p14:xfrm>
                <a:off x="5578696" y="1723774"/>
                <a:ext cx="258840" cy="52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3FC3B7E-ABD0-4298-A835-9B2E0BFA740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70056" y="1715134"/>
                  <a:ext cx="2764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A006EAB-15E2-4241-BF17-94A092DA3040}"/>
                    </a:ext>
                  </a:extLst>
                </p14:cNvPr>
                <p14:cNvContentPartPr/>
                <p14:nvPr/>
              </p14:nvContentPartPr>
              <p14:xfrm>
                <a:off x="5719456" y="1671574"/>
                <a:ext cx="103680" cy="165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A006EAB-15E2-4241-BF17-94A092DA304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10816" y="1662934"/>
                  <a:ext cx="12132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0EBEB7-2569-40AC-93E0-BBB920D84F1D}"/>
              </a:ext>
            </a:extLst>
          </p:cNvPr>
          <p:cNvGrpSpPr/>
          <p:nvPr/>
        </p:nvGrpSpPr>
        <p:grpSpPr>
          <a:xfrm>
            <a:off x="5625136" y="3978094"/>
            <a:ext cx="469080" cy="554400"/>
            <a:chOff x="5625136" y="3978094"/>
            <a:chExt cx="46908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6397415-8A08-47E0-8955-D6CC86A8DD75}"/>
                    </a:ext>
                  </a:extLst>
                </p14:cNvPr>
                <p14:cNvContentPartPr/>
                <p14:nvPr/>
              </p14:nvContentPartPr>
              <p14:xfrm>
                <a:off x="5683456" y="3978094"/>
                <a:ext cx="410760" cy="447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6397415-8A08-47E0-8955-D6CC86A8DD7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74456" y="3969094"/>
                  <a:ext cx="42840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5E06DAE-9E1C-4065-8686-3EA703B31E48}"/>
                    </a:ext>
                  </a:extLst>
                </p14:cNvPr>
                <p14:cNvContentPartPr/>
                <p14:nvPr/>
              </p14:nvContentPartPr>
              <p14:xfrm>
                <a:off x="5625136" y="4284094"/>
                <a:ext cx="239040" cy="248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5E06DAE-9E1C-4065-8686-3EA703B31E4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16496" y="4275454"/>
                  <a:ext cx="256680" cy="26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4937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50C7D-53EF-4244-A3B0-341AC0EB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ML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3651-5914-4232-B049-9C164AE97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If spammers change their writing style: </a:t>
            </a:r>
          </a:p>
          <a:p>
            <a:endParaRPr lang="en-US" b="1">
              <a:solidFill>
                <a:schemeClr val="tx1"/>
              </a:solidFill>
            </a:endParaRPr>
          </a:p>
          <a:p>
            <a:r>
              <a:rPr lang="en-US" b="1">
                <a:solidFill>
                  <a:schemeClr val="tx1"/>
                </a:solidFill>
              </a:rPr>
              <a:t>	</a:t>
            </a:r>
            <a:r>
              <a:rPr lang="en-US">
                <a:solidFill>
                  <a:schemeClr val="tx1"/>
                </a:solidFill>
              </a:rPr>
              <a:t>Traditional techniques:</a:t>
            </a: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	ML approach: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EB55A-CCFD-49A9-AAD2-1A515A0DF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6866756-4454-4F81-8329-1E91F3B1A980}"/>
                  </a:ext>
                </a:extLst>
              </p14:cNvPr>
              <p14:cNvContentPartPr/>
              <p14:nvPr/>
            </p14:nvContentPartPr>
            <p14:xfrm>
              <a:off x="2227456" y="1634134"/>
              <a:ext cx="631080" cy="43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6866756-4454-4F81-8329-1E91F3B1A9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8816" y="1625134"/>
                <a:ext cx="6487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357513F-09DC-4B9F-BB1E-E3D1E97F94F1}"/>
                  </a:ext>
                </a:extLst>
              </p14:cNvPr>
              <p14:cNvContentPartPr/>
              <p14:nvPr/>
            </p14:nvContentPartPr>
            <p14:xfrm>
              <a:off x="1654696" y="2592814"/>
              <a:ext cx="2437560" cy="41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357513F-09DC-4B9F-BB1E-E3D1E97F94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6056" y="2583814"/>
                <a:ext cx="24552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428099-D640-44DD-B169-A51362821319}"/>
                  </a:ext>
                </a:extLst>
              </p14:cNvPr>
              <p14:cNvContentPartPr/>
              <p14:nvPr/>
            </p14:nvContentPartPr>
            <p14:xfrm>
              <a:off x="1175536" y="2319934"/>
              <a:ext cx="257760" cy="141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428099-D640-44DD-B169-A513628213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6536" y="2311294"/>
                <a:ext cx="275400" cy="15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CACBEE5-A81F-4E1A-AA35-5F83A6AE83F4}"/>
              </a:ext>
            </a:extLst>
          </p:cNvPr>
          <p:cNvGrpSpPr/>
          <p:nvPr/>
        </p:nvGrpSpPr>
        <p:grpSpPr>
          <a:xfrm>
            <a:off x="1129096" y="3353494"/>
            <a:ext cx="291240" cy="147240"/>
            <a:chOff x="1129096" y="3353494"/>
            <a:chExt cx="291240" cy="1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217BAE-0B51-4F00-9C72-E84FA495E98C}"/>
                    </a:ext>
                  </a:extLst>
                </p14:cNvPr>
                <p14:cNvContentPartPr/>
                <p14:nvPr/>
              </p14:nvContentPartPr>
              <p14:xfrm>
                <a:off x="1129096" y="3415774"/>
                <a:ext cx="218880" cy="35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217BAE-0B51-4F00-9C72-E84FA495E9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20456" y="3407134"/>
                  <a:ext cx="2365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7660192-E64E-4A52-95DA-1CEA00367F34}"/>
                    </a:ext>
                  </a:extLst>
                </p14:cNvPr>
                <p14:cNvContentPartPr/>
                <p14:nvPr/>
              </p14:nvContentPartPr>
              <p14:xfrm>
                <a:off x="1313056" y="3353494"/>
                <a:ext cx="107280" cy="147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7660192-E64E-4A52-95DA-1CEA00367F3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04056" y="3344494"/>
                  <a:ext cx="12492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811E11-AEEA-40A1-B0D9-BC4FE8CD75BF}"/>
              </a:ext>
            </a:extLst>
          </p:cNvPr>
          <p:cNvGrpSpPr/>
          <p:nvPr/>
        </p:nvGrpSpPr>
        <p:grpSpPr>
          <a:xfrm>
            <a:off x="4628296" y="2237854"/>
            <a:ext cx="1581840" cy="600840"/>
            <a:chOff x="4628296" y="2237854"/>
            <a:chExt cx="1581840" cy="6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3696156-9D9E-476C-BBC1-73378DEE4367}"/>
                    </a:ext>
                  </a:extLst>
                </p14:cNvPr>
                <p14:cNvContentPartPr/>
                <p14:nvPr/>
              </p14:nvContentPartPr>
              <p14:xfrm>
                <a:off x="4693096" y="2376094"/>
                <a:ext cx="217080" cy="94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3696156-9D9E-476C-BBC1-73378DEE436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84456" y="2367094"/>
                  <a:ext cx="234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BF7E898-A152-4022-9DA0-EF9FD3494B2C}"/>
                    </a:ext>
                  </a:extLst>
                </p14:cNvPr>
                <p14:cNvContentPartPr/>
                <p14:nvPr/>
              </p14:nvContentPartPr>
              <p14:xfrm>
                <a:off x="4913416" y="2237854"/>
                <a:ext cx="43200" cy="254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BF7E898-A152-4022-9DA0-EF9FD3494B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04416" y="2229214"/>
                  <a:ext cx="608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AFB01A0-4F7B-4F37-8B2E-9E08CF2B4FCE}"/>
                    </a:ext>
                  </a:extLst>
                </p14:cNvPr>
                <p14:cNvContentPartPr/>
                <p14:nvPr/>
              </p14:nvContentPartPr>
              <p14:xfrm>
                <a:off x="5025736" y="2239654"/>
                <a:ext cx="102960" cy="225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AFB01A0-4F7B-4F37-8B2E-9E08CF2B4FC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17096" y="2231014"/>
                  <a:ext cx="1206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460036D-5F8D-422C-B3BE-A4068D218E42}"/>
                    </a:ext>
                  </a:extLst>
                </p14:cNvPr>
                <p14:cNvContentPartPr/>
                <p14:nvPr/>
              </p14:nvContentPartPr>
              <p14:xfrm>
                <a:off x="5558176" y="2371414"/>
                <a:ext cx="56520" cy="75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460036D-5F8D-422C-B3BE-A4068D218E4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49536" y="2362774"/>
                  <a:ext cx="741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ADA24B5-452D-49E5-B7D4-B114BE148B59}"/>
                    </a:ext>
                  </a:extLst>
                </p14:cNvPr>
                <p14:cNvContentPartPr/>
                <p14:nvPr/>
              </p14:nvContentPartPr>
              <p14:xfrm>
                <a:off x="5679856" y="2384374"/>
                <a:ext cx="135000" cy="90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ADA24B5-452D-49E5-B7D4-B114BE148B5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71216" y="2375734"/>
                  <a:ext cx="1526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9F16402-BF23-4741-B01B-1374267E0D6C}"/>
                    </a:ext>
                  </a:extLst>
                </p14:cNvPr>
                <p14:cNvContentPartPr/>
                <p14:nvPr/>
              </p14:nvContentPartPr>
              <p14:xfrm>
                <a:off x="5854096" y="2247934"/>
                <a:ext cx="88560" cy="202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9F16402-BF23-4741-B01B-1374267E0D6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45456" y="2239294"/>
                  <a:ext cx="106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50A70BD-ECA8-46D8-8421-9EBC27496877}"/>
                    </a:ext>
                  </a:extLst>
                </p14:cNvPr>
                <p14:cNvContentPartPr/>
                <p14:nvPr/>
              </p14:nvContentPartPr>
              <p14:xfrm>
                <a:off x="6019696" y="2373214"/>
                <a:ext cx="190440" cy="138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50A70BD-ECA8-46D8-8421-9EBC2749687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10696" y="2364214"/>
                  <a:ext cx="208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6DA2848-8758-4429-AEFC-C918ECA44A70}"/>
                    </a:ext>
                  </a:extLst>
                </p14:cNvPr>
                <p14:cNvContentPartPr/>
                <p14:nvPr/>
              </p14:nvContentPartPr>
              <p14:xfrm>
                <a:off x="4628296" y="2565094"/>
                <a:ext cx="660600" cy="24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6DA2848-8758-4429-AEFC-C918ECA44A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19296" y="2556454"/>
                  <a:ext cx="678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2D5D7F8-2B44-4514-939E-360671D78C76}"/>
                    </a:ext>
                  </a:extLst>
                </p14:cNvPr>
                <p14:cNvContentPartPr/>
                <p14:nvPr/>
              </p14:nvContentPartPr>
              <p14:xfrm>
                <a:off x="4677976" y="2734294"/>
                <a:ext cx="78120" cy="102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2D5D7F8-2B44-4514-939E-360671D78C7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69336" y="2725654"/>
                  <a:ext cx="95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5EB4144-F4A4-4B6C-9E68-12D9F90DF30E}"/>
                    </a:ext>
                  </a:extLst>
                </p14:cNvPr>
                <p14:cNvContentPartPr/>
                <p14:nvPr/>
              </p14:nvContentPartPr>
              <p14:xfrm>
                <a:off x="4785976" y="2756974"/>
                <a:ext cx="87120" cy="81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5EB4144-F4A4-4B6C-9E68-12D9F90DF30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77336" y="2748334"/>
                  <a:ext cx="104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415D22D-D461-4FE5-8513-0B4D969485B6}"/>
                    </a:ext>
                  </a:extLst>
                </p14:cNvPr>
                <p14:cNvContentPartPr/>
                <p14:nvPr/>
              </p14:nvContentPartPr>
              <p14:xfrm>
                <a:off x="4890016" y="2764174"/>
                <a:ext cx="147240" cy="49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415D22D-D461-4FE5-8513-0B4D969485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81016" y="2755174"/>
                  <a:ext cx="1648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79E41D8-2F70-4D8B-8876-99BA8AC90243}"/>
                    </a:ext>
                  </a:extLst>
                </p14:cNvPr>
                <p14:cNvContentPartPr/>
                <p14:nvPr/>
              </p14:nvContentPartPr>
              <p14:xfrm>
                <a:off x="5134816" y="2744374"/>
                <a:ext cx="66600" cy="57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79E41D8-2F70-4D8B-8876-99BA8AC9024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25816" y="2735734"/>
                  <a:ext cx="84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D3D3C79-7206-4E55-8BB2-A1843FEEBEC9}"/>
                    </a:ext>
                  </a:extLst>
                </p14:cNvPr>
                <p14:cNvContentPartPr/>
                <p14:nvPr/>
              </p14:nvContentPartPr>
              <p14:xfrm>
                <a:off x="5221576" y="2700094"/>
                <a:ext cx="74880" cy="119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D3D3C79-7206-4E55-8BB2-A1843FEEBEC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12576" y="2691094"/>
                  <a:ext cx="925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328226-B249-40C8-8ED3-4490B1766980}"/>
                    </a:ext>
                  </a:extLst>
                </p14:cNvPr>
                <p14:cNvContentPartPr/>
                <p14:nvPr/>
              </p14:nvContentPartPr>
              <p14:xfrm>
                <a:off x="5363056" y="2642854"/>
                <a:ext cx="20160" cy="14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328226-B249-40C8-8ED3-4490B176698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54056" y="2633854"/>
                  <a:ext cx="37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87EA13A-68C2-4C0F-BD3A-6D19113C1E36}"/>
                    </a:ext>
                  </a:extLst>
                </p14:cNvPr>
                <p14:cNvContentPartPr/>
                <p14:nvPr/>
              </p14:nvContentPartPr>
              <p14:xfrm>
                <a:off x="5344696" y="2695054"/>
                <a:ext cx="226080" cy="135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87EA13A-68C2-4C0F-BD3A-6D19113C1E3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36056" y="2686054"/>
                  <a:ext cx="243720" cy="15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F1E7085-3638-493B-884E-24C7A5ED8F05}"/>
                  </a:ext>
                </a:extLst>
              </p14:cNvPr>
              <p14:cNvContentPartPr/>
              <p14:nvPr/>
            </p14:nvContentPartPr>
            <p14:xfrm>
              <a:off x="1531576" y="3553654"/>
              <a:ext cx="1446480" cy="828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F1E7085-3638-493B-884E-24C7A5ED8F0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522936" y="3544654"/>
                <a:ext cx="1464120" cy="1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FE863B72-C070-4687-8F95-E5994EE05E09}"/>
              </a:ext>
            </a:extLst>
          </p:cNvPr>
          <p:cNvGrpSpPr/>
          <p:nvPr/>
        </p:nvGrpSpPr>
        <p:grpSpPr>
          <a:xfrm>
            <a:off x="3489616" y="3190774"/>
            <a:ext cx="988920" cy="255600"/>
            <a:chOff x="3489616" y="3190774"/>
            <a:chExt cx="98892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7ED78F4-D618-4611-8D67-C3E3FBE37993}"/>
                    </a:ext>
                  </a:extLst>
                </p14:cNvPr>
                <p14:cNvContentPartPr/>
                <p14:nvPr/>
              </p14:nvContentPartPr>
              <p14:xfrm>
                <a:off x="3489616" y="3304534"/>
                <a:ext cx="35280" cy="115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7ED78F4-D618-4611-8D67-C3E3FBE3799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80976" y="3295534"/>
                  <a:ext cx="52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6D4FB39-651B-4756-8E0C-DDC050CCBE23}"/>
                    </a:ext>
                  </a:extLst>
                </p14:cNvPr>
                <p14:cNvContentPartPr/>
                <p14:nvPr/>
              </p14:nvContentPartPr>
              <p14:xfrm>
                <a:off x="3595096" y="3322174"/>
                <a:ext cx="140400" cy="113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6D4FB39-651B-4756-8E0C-DDC050CCBE2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86096" y="3313534"/>
                  <a:ext cx="1580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11215CC-886E-4CE7-8EF0-82F75C2DFCF7}"/>
                    </a:ext>
                  </a:extLst>
                </p14:cNvPr>
                <p14:cNvContentPartPr/>
                <p14:nvPr/>
              </p14:nvContentPartPr>
              <p14:xfrm>
                <a:off x="3821536" y="3190774"/>
                <a:ext cx="75600" cy="230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11215CC-886E-4CE7-8EF0-82F75C2DFCF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12896" y="3181774"/>
                  <a:ext cx="932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84B8AC2-80ED-4DDA-91F4-D25B44D31BCC}"/>
                    </a:ext>
                  </a:extLst>
                </p14:cNvPr>
                <p14:cNvContentPartPr/>
                <p14:nvPr/>
              </p14:nvContentPartPr>
              <p14:xfrm>
                <a:off x="3960496" y="3328654"/>
                <a:ext cx="111240" cy="93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84B8AC2-80ED-4DDA-91F4-D25B44D31BC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51856" y="3319654"/>
                  <a:ext cx="128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63E6FF1-6AD1-491C-9CE8-9C255EE9DBDE}"/>
                    </a:ext>
                  </a:extLst>
                </p14:cNvPr>
                <p14:cNvContentPartPr/>
                <p14:nvPr/>
              </p14:nvContentPartPr>
              <p14:xfrm>
                <a:off x="4139056" y="3355294"/>
                <a:ext cx="167040" cy="86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63E6FF1-6AD1-491C-9CE8-9C255EE9DBD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30056" y="3346654"/>
                  <a:ext cx="1846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8A9F343-B5CE-423B-B32F-D07694329698}"/>
                    </a:ext>
                  </a:extLst>
                </p14:cNvPr>
                <p14:cNvContentPartPr/>
                <p14:nvPr/>
              </p14:nvContentPartPr>
              <p14:xfrm>
                <a:off x="4313296" y="3314974"/>
                <a:ext cx="6480" cy="14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8A9F343-B5CE-423B-B32F-D0769432969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04296" y="3306334"/>
                  <a:ext cx="241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6F744C0-DFE8-4EFB-B9F2-7A73B239BBCE}"/>
                    </a:ext>
                  </a:extLst>
                </p14:cNvPr>
                <p14:cNvContentPartPr/>
                <p14:nvPr/>
              </p14:nvContentPartPr>
              <p14:xfrm>
                <a:off x="4313296" y="3314974"/>
                <a:ext cx="165240" cy="131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6F744C0-DFE8-4EFB-B9F2-7A73B239BBC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04296" y="3306334"/>
                  <a:ext cx="1828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16EAEE9-310B-4A74-B188-EA7E4A605E06}"/>
                  </a:ext>
                </a:extLst>
              </p14:cNvPr>
              <p14:cNvContentPartPr/>
              <p14:nvPr/>
            </p14:nvContentPartPr>
            <p14:xfrm>
              <a:off x="3421936" y="3527734"/>
              <a:ext cx="1086840" cy="114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16EAEE9-310B-4A74-B188-EA7E4A605E0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12936" y="3519094"/>
                <a:ext cx="1104480" cy="13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0668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6881B-CA0F-46CC-BBAE-9E8E9EF56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ML techniques: adaptive to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4F9D6-CAB5-4130-B2B7-9D8015336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74D7DC-F3EE-4FD9-9E6A-AAF4C7881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81" y="1512510"/>
            <a:ext cx="7371437" cy="32547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A680E5-DDD4-463E-BB18-0D9639A572C8}"/>
              </a:ext>
            </a:extLst>
          </p:cNvPr>
          <p:cNvSpPr/>
          <p:nvPr/>
        </p:nvSpPr>
        <p:spPr>
          <a:xfrm>
            <a:off x="20567" y="4876006"/>
            <a:ext cx="14205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Roboto" pitchFamily="2" charset="0"/>
                <a:ea typeface="Roboto" pitchFamily="2" charset="0"/>
              </a:rPr>
              <a:t>Source</a:t>
            </a:r>
            <a:r>
              <a:rPr lang="en-US" sz="1000">
                <a:latin typeface="Roboto" pitchFamily="2" charset="0"/>
                <a:ea typeface="Roboto" pitchFamily="2" charset="0"/>
              </a:rPr>
              <a:t>: (Géron, 2019)</a:t>
            </a:r>
            <a:endParaRPr lang="en-US" sz="1000" dirty="0">
              <a:latin typeface="Roboto" pitchFamily="2" charset="0"/>
              <a:ea typeface="Roboto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363D950-9BFD-4BEF-9478-F5A4CE9F0DC8}"/>
                  </a:ext>
                </a:extLst>
              </p14:cNvPr>
              <p14:cNvContentPartPr/>
              <p14:nvPr/>
            </p14:nvContentPartPr>
            <p14:xfrm>
              <a:off x="3242656" y="1312294"/>
              <a:ext cx="1240920" cy="1193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363D950-9BFD-4BEF-9478-F5A4CE9F0D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3656" y="1303654"/>
                <a:ext cx="1258560" cy="121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CAA3EE7-BDE4-4E54-AC1C-238590A5564E}"/>
              </a:ext>
            </a:extLst>
          </p:cNvPr>
          <p:cNvGrpSpPr/>
          <p:nvPr/>
        </p:nvGrpSpPr>
        <p:grpSpPr>
          <a:xfrm>
            <a:off x="2413576" y="1421014"/>
            <a:ext cx="706680" cy="332280"/>
            <a:chOff x="2413576" y="1421014"/>
            <a:chExt cx="70668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AB705B-9845-4DE6-841A-28416B3496B1}"/>
                    </a:ext>
                  </a:extLst>
                </p14:cNvPr>
                <p14:cNvContentPartPr/>
                <p14:nvPr/>
              </p14:nvContentPartPr>
              <p14:xfrm>
                <a:off x="2489896" y="1421014"/>
                <a:ext cx="630360" cy="213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AB705B-9845-4DE6-841A-28416B3496B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80896" y="1412374"/>
                  <a:ext cx="648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F924C8F-1699-4202-A689-A76487C97950}"/>
                    </a:ext>
                  </a:extLst>
                </p14:cNvPr>
                <p14:cNvContentPartPr/>
                <p14:nvPr/>
              </p14:nvContentPartPr>
              <p14:xfrm>
                <a:off x="2413576" y="1442254"/>
                <a:ext cx="329040" cy="311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F924C8F-1699-4202-A689-A76487C9795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04576" y="1433254"/>
                  <a:ext cx="346680" cy="32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6FE93F-CE63-4835-B126-824512B9C973}"/>
              </a:ext>
            </a:extLst>
          </p:cNvPr>
          <p:cNvGrpSpPr/>
          <p:nvPr/>
        </p:nvGrpSpPr>
        <p:grpSpPr>
          <a:xfrm>
            <a:off x="2115496" y="3433054"/>
            <a:ext cx="1084320" cy="779040"/>
            <a:chOff x="2115496" y="3433054"/>
            <a:chExt cx="1084320" cy="77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1FAC1DA-2487-4D8E-A675-41E5802948BF}"/>
                    </a:ext>
                  </a:extLst>
                </p14:cNvPr>
                <p14:cNvContentPartPr/>
                <p14:nvPr/>
              </p14:nvContentPartPr>
              <p14:xfrm>
                <a:off x="2234296" y="3610174"/>
                <a:ext cx="42840" cy="17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1FAC1DA-2487-4D8E-A675-41E5802948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25296" y="3601534"/>
                  <a:ext cx="60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1DF9ECA-2981-4704-AFD3-11605E994382}"/>
                    </a:ext>
                  </a:extLst>
                </p14:cNvPr>
                <p14:cNvContentPartPr/>
                <p14:nvPr/>
              </p14:nvContentPartPr>
              <p14:xfrm>
                <a:off x="2115496" y="3433054"/>
                <a:ext cx="1062360" cy="654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1DF9ECA-2981-4704-AFD3-11605E99438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06496" y="3424414"/>
                  <a:ext cx="1080000" cy="6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95DDA1-4E38-447E-BCAF-60DE8E74ECB0}"/>
                    </a:ext>
                  </a:extLst>
                </p14:cNvPr>
                <p14:cNvContentPartPr/>
                <p14:nvPr/>
              </p14:nvContentPartPr>
              <p14:xfrm>
                <a:off x="3055816" y="3941014"/>
                <a:ext cx="144000" cy="271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95DDA1-4E38-447E-BCAF-60DE8E74ECB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46816" y="3932374"/>
                  <a:ext cx="161640" cy="288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14838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1E1AD-FD10-41FF-AE53-6E553A2D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ML techniques: for complex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1E4C7-D952-44E4-88D5-8A7BED10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E813A5-7F8D-4EC3-A7CE-B91B439A6319}"/>
              </a:ext>
            </a:extLst>
          </p:cNvPr>
          <p:cNvGrpSpPr/>
          <p:nvPr/>
        </p:nvGrpSpPr>
        <p:grpSpPr>
          <a:xfrm>
            <a:off x="873496" y="1317334"/>
            <a:ext cx="2826360" cy="554760"/>
            <a:chOff x="873496" y="1317334"/>
            <a:chExt cx="2826360" cy="55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0F8C908-F98C-4BA4-8CCA-C18D0C1BF924}"/>
                    </a:ext>
                  </a:extLst>
                </p14:cNvPr>
                <p14:cNvContentPartPr/>
                <p14:nvPr/>
              </p14:nvContentPartPr>
              <p14:xfrm>
                <a:off x="873496" y="1317334"/>
                <a:ext cx="147960" cy="201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0F8C908-F98C-4BA4-8CCA-C18D0C1BF92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4856" y="1308694"/>
                  <a:ext cx="165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18F3041-DE44-4ABF-9D4D-9ED9E2E954AB}"/>
                    </a:ext>
                  </a:extLst>
                </p14:cNvPr>
                <p14:cNvContentPartPr/>
                <p14:nvPr/>
              </p14:nvContentPartPr>
              <p14:xfrm>
                <a:off x="1020016" y="1478974"/>
                <a:ext cx="79560" cy="204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18F3041-DE44-4ABF-9D4D-9ED9E2E954A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1016" y="1470334"/>
                  <a:ext cx="972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AF68BE3-24C5-44AD-8B63-B042C76F66C2}"/>
                    </a:ext>
                  </a:extLst>
                </p14:cNvPr>
                <p14:cNvContentPartPr/>
                <p14:nvPr/>
              </p14:nvContentPartPr>
              <p14:xfrm>
                <a:off x="1148176" y="1460254"/>
                <a:ext cx="132840" cy="69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AF68BE3-24C5-44AD-8B63-B042C76F66C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39536" y="1451614"/>
                  <a:ext cx="1504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F47FC35-F9D2-4771-9A05-0E6D350B0A00}"/>
                    </a:ext>
                  </a:extLst>
                </p14:cNvPr>
                <p14:cNvContentPartPr/>
                <p14:nvPr/>
              </p14:nvContentPartPr>
              <p14:xfrm>
                <a:off x="1299016" y="1461694"/>
                <a:ext cx="92160" cy="70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F47FC35-F9D2-4771-9A05-0E6D350B0A0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0376" y="1453054"/>
                  <a:ext cx="1098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BA37602-ADF3-4E79-B9C3-5FF114C318B0}"/>
                    </a:ext>
                  </a:extLst>
                </p14:cNvPr>
                <p14:cNvContentPartPr/>
                <p14:nvPr/>
              </p14:nvContentPartPr>
              <p14:xfrm>
                <a:off x="1259776" y="1480414"/>
                <a:ext cx="113040" cy="28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BA37602-ADF3-4E79-B9C3-5FF114C318B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50776" y="1471414"/>
                  <a:ext cx="1306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D025986-D5B0-4432-A3C6-93AC51E5272B}"/>
                    </a:ext>
                  </a:extLst>
                </p14:cNvPr>
                <p14:cNvContentPartPr/>
                <p14:nvPr/>
              </p14:nvContentPartPr>
              <p14:xfrm>
                <a:off x="1459576" y="1471414"/>
                <a:ext cx="92160" cy="60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D025986-D5B0-4432-A3C6-93AC51E5272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50936" y="1462774"/>
                  <a:ext cx="1098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559DC24-FEA6-44A7-949A-14823CA58C5A}"/>
                    </a:ext>
                  </a:extLst>
                </p14:cNvPr>
                <p14:cNvContentPartPr/>
                <p14:nvPr/>
              </p14:nvContentPartPr>
              <p14:xfrm>
                <a:off x="1594576" y="1319854"/>
                <a:ext cx="191880" cy="267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559DC24-FEA6-44A7-949A-14823CA58C5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85936" y="1310854"/>
                  <a:ext cx="2095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57E9307-4854-4E02-B98D-B9A7AA45830F}"/>
                    </a:ext>
                  </a:extLst>
                </p14:cNvPr>
                <p14:cNvContentPartPr/>
                <p14:nvPr/>
              </p14:nvContentPartPr>
              <p14:xfrm>
                <a:off x="2303776" y="1430374"/>
                <a:ext cx="75240" cy="98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57E9307-4854-4E02-B98D-B9A7AA45830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94776" y="1421734"/>
                  <a:ext cx="92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CB00865-A16A-4510-B91C-61C5F19A4139}"/>
                    </a:ext>
                  </a:extLst>
                </p14:cNvPr>
                <p14:cNvContentPartPr/>
                <p14:nvPr/>
              </p14:nvContentPartPr>
              <p14:xfrm>
                <a:off x="2416096" y="1440814"/>
                <a:ext cx="115200" cy="82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CB00865-A16A-4510-B91C-61C5F19A413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07096" y="1432174"/>
                  <a:ext cx="1328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B4EF35B-B182-405A-B297-F61B85CF0B78}"/>
                    </a:ext>
                  </a:extLst>
                </p14:cNvPr>
                <p14:cNvContentPartPr/>
                <p14:nvPr/>
              </p14:nvContentPartPr>
              <p14:xfrm>
                <a:off x="2614816" y="1455214"/>
                <a:ext cx="31680" cy="92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B4EF35B-B182-405A-B297-F61B85CF0B7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06176" y="1446214"/>
                  <a:ext cx="49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AA01B9-CD97-4235-A9A9-91183A4663F9}"/>
                    </a:ext>
                  </a:extLst>
                </p14:cNvPr>
                <p14:cNvContentPartPr/>
                <p14:nvPr/>
              </p14:nvContentPartPr>
              <p14:xfrm>
                <a:off x="2699056" y="1457734"/>
                <a:ext cx="63360" cy="99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AA01B9-CD97-4235-A9A9-91183A4663F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90056" y="1449094"/>
                  <a:ext cx="81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BF8916C-2529-46A3-B49A-BC97F1F8DD3A}"/>
                    </a:ext>
                  </a:extLst>
                </p14:cNvPr>
                <p14:cNvContentPartPr/>
                <p14:nvPr/>
              </p14:nvContentPartPr>
              <p14:xfrm>
                <a:off x="2763496" y="1489054"/>
                <a:ext cx="76320" cy="277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BF8916C-2529-46A3-B49A-BC97F1F8DD3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54496" y="1480054"/>
                  <a:ext cx="93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64C4B6C-964B-468F-B957-76040906552E}"/>
                    </a:ext>
                  </a:extLst>
                </p14:cNvPr>
                <p14:cNvContentPartPr/>
                <p14:nvPr/>
              </p14:nvContentPartPr>
              <p14:xfrm>
                <a:off x="3020896" y="1418854"/>
                <a:ext cx="16200" cy="40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64C4B6C-964B-468F-B957-76040906552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11896" y="1409854"/>
                  <a:ext cx="338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A77A66F-A083-49CB-A9F5-CD16CFCE12C4}"/>
                    </a:ext>
                  </a:extLst>
                </p14:cNvPr>
                <p14:cNvContentPartPr/>
                <p14:nvPr/>
              </p14:nvContentPartPr>
              <p14:xfrm>
                <a:off x="2983096" y="1503814"/>
                <a:ext cx="60480" cy="115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A77A66F-A083-49CB-A9F5-CD16CFCE12C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74456" y="1494814"/>
                  <a:ext cx="78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838A9A5-932A-4564-A497-8A415FFAD362}"/>
                    </a:ext>
                  </a:extLst>
                </p14:cNvPr>
                <p14:cNvContentPartPr/>
                <p14:nvPr/>
              </p14:nvContentPartPr>
              <p14:xfrm>
                <a:off x="3135736" y="1444054"/>
                <a:ext cx="46080" cy="171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838A9A5-932A-4564-A497-8A415FFAD36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26736" y="1435054"/>
                  <a:ext cx="637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B60EB72-AC8D-429A-8D75-80B817A96E9A}"/>
                    </a:ext>
                  </a:extLst>
                </p14:cNvPr>
                <p14:cNvContentPartPr/>
                <p14:nvPr/>
              </p14:nvContentPartPr>
              <p14:xfrm>
                <a:off x="3226456" y="1415254"/>
                <a:ext cx="100080" cy="207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B60EB72-AC8D-429A-8D75-80B817A96E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17816" y="1406254"/>
                  <a:ext cx="117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D40CACA-0B1A-479E-8E34-D1F6F6526448}"/>
                    </a:ext>
                  </a:extLst>
                </p14:cNvPr>
                <p14:cNvContentPartPr/>
                <p14:nvPr/>
              </p14:nvContentPartPr>
              <p14:xfrm>
                <a:off x="3355696" y="1485814"/>
                <a:ext cx="2520" cy="14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D40CACA-0B1A-479E-8E34-D1F6F652644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47056" y="1477174"/>
                  <a:ext cx="20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B998B53-BFC6-413C-8B28-3DF5EF7C5C27}"/>
                    </a:ext>
                  </a:extLst>
                </p14:cNvPr>
                <p14:cNvContentPartPr/>
                <p14:nvPr/>
              </p14:nvContentPartPr>
              <p14:xfrm>
                <a:off x="3388096" y="1512094"/>
                <a:ext cx="200520" cy="119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B998B53-BFC6-413C-8B28-3DF5EF7C5C2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79096" y="1503454"/>
                  <a:ext cx="218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21C28FF-3505-4D7D-8627-3B25BFF322BC}"/>
                    </a:ext>
                  </a:extLst>
                </p14:cNvPr>
                <p14:cNvContentPartPr/>
                <p14:nvPr/>
              </p14:nvContentPartPr>
              <p14:xfrm>
                <a:off x="3529936" y="1557814"/>
                <a:ext cx="158400" cy="96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21C28FF-3505-4D7D-8627-3B25BFF322B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21296" y="1548814"/>
                  <a:ext cx="176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F6826BC-37A0-4E5F-85CE-765E8FAA755A}"/>
                    </a:ext>
                  </a:extLst>
                </p14:cNvPr>
                <p14:cNvContentPartPr/>
                <p14:nvPr/>
              </p14:nvContentPartPr>
              <p14:xfrm>
                <a:off x="935776" y="1695694"/>
                <a:ext cx="2764080" cy="17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F6826BC-37A0-4E5F-85CE-765E8FAA755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7136" y="1686694"/>
                  <a:ext cx="2781720" cy="194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86067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7759-9CEF-44D9-A42C-75BC5B299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ML: can help humans learn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61156-6DBE-4D47-9638-7D05A06B7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A1953D-2BB0-461C-9B37-AEBC2D64E759}"/>
              </a:ext>
            </a:extLst>
          </p:cNvPr>
          <p:cNvGrpSpPr/>
          <p:nvPr/>
        </p:nvGrpSpPr>
        <p:grpSpPr>
          <a:xfrm>
            <a:off x="959536" y="1327054"/>
            <a:ext cx="693000" cy="313560"/>
            <a:chOff x="959536" y="1327054"/>
            <a:chExt cx="69300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70F65F0-C2AF-4DF6-A36F-C3E1854AC45A}"/>
                    </a:ext>
                  </a:extLst>
                </p14:cNvPr>
                <p14:cNvContentPartPr/>
                <p14:nvPr/>
              </p14:nvContentPartPr>
              <p14:xfrm>
                <a:off x="959536" y="1327774"/>
                <a:ext cx="186840" cy="277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70F65F0-C2AF-4DF6-A36F-C3E1854AC4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50536" y="1318774"/>
                  <a:ext cx="2044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DA51FF4-391F-450F-8149-0DF035CE1434}"/>
                    </a:ext>
                  </a:extLst>
                </p14:cNvPr>
                <p14:cNvContentPartPr/>
                <p14:nvPr/>
              </p14:nvContentPartPr>
              <p14:xfrm>
                <a:off x="1169416" y="1507414"/>
                <a:ext cx="151200" cy="133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DA51FF4-391F-450F-8149-0DF035CE143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60776" y="1498774"/>
                  <a:ext cx="168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BD94E7-0914-4186-B940-27538253915A}"/>
                    </a:ext>
                  </a:extLst>
                </p14:cNvPr>
                <p14:cNvContentPartPr/>
                <p14:nvPr/>
              </p14:nvContentPartPr>
              <p14:xfrm>
                <a:off x="1432576" y="1327054"/>
                <a:ext cx="11880" cy="258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BD94E7-0914-4186-B940-2753825391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3936" y="1318414"/>
                  <a:ext cx="295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9EC4E36-8A83-4AE9-8530-55F455392B4A}"/>
                    </a:ext>
                  </a:extLst>
                </p14:cNvPr>
                <p14:cNvContentPartPr/>
                <p14:nvPr/>
              </p14:nvContentPartPr>
              <p14:xfrm>
                <a:off x="1352656" y="1503814"/>
                <a:ext cx="299880" cy="91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9EC4E36-8A83-4AE9-8530-55F455392B4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43656" y="1495174"/>
                  <a:ext cx="31752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836446-BA40-4D0E-A607-B80BA8DD8423}"/>
              </a:ext>
            </a:extLst>
          </p:cNvPr>
          <p:cNvGrpSpPr/>
          <p:nvPr/>
        </p:nvGrpSpPr>
        <p:grpSpPr>
          <a:xfrm>
            <a:off x="2020456" y="1382494"/>
            <a:ext cx="934560" cy="402480"/>
            <a:chOff x="2020456" y="1382494"/>
            <a:chExt cx="93456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7DBB0AC-DA23-4214-9EE1-B14EBC77D5AC}"/>
                    </a:ext>
                  </a:extLst>
                </p14:cNvPr>
                <p14:cNvContentPartPr/>
                <p14:nvPr/>
              </p14:nvContentPartPr>
              <p14:xfrm>
                <a:off x="2020456" y="1424254"/>
                <a:ext cx="143280" cy="115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7DBB0AC-DA23-4214-9EE1-B14EBC77D5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1456" y="1415614"/>
                  <a:ext cx="160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088B304-61A4-4F28-93EE-BB6EFB144A62}"/>
                    </a:ext>
                  </a:extLst>
                </p14:cNvPr>
                <p14:cNvContentPartPr/>
                <p14:nvPr/>
              </p14:nvContentPartPr>
              <p14:xfrm>
                <a:off x="2241856" y="1467454"/>
                <a:ext cx="11880" cy="100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088B304-61A4-4F28-93EE-BB6EFB144A6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32856" y="1458454"/>
                  <a:ext cx="295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E746755-FB12-4A5C-A249-0938634FA6E6}"/>
                    </a:ext>
                  </a:extLst>
                </p14:cNvPr>
                <p14:cNvContentPartPr/>
                <p14:nvPr/>
              </p14:nvContentPartPr>
              <p14:xfrm>
                <a:off x="2282176" y="1382494"/>
                <a:ext cx="8640" cy="9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E746755-FB12-4A5C-A249-0938634FA6E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73176" y="1373854"/>
                  <a:ext cx="26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5443854-B5B0-4A71-ADD5-AD612A648BDD}"/>
                    </a:ext>
                  </a:extLst>
                </p14:cNvPr>
                <p14:cNvContentPartPr/>
                <p14:nvPr/>
              </p14:nvContentPartPr>
              <p14:xfrm>
                <a:off x="2337976" y="1498774"/>
                <a:ext cx="98640" cy="33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5443854-B5B0-4A71-ADD5-AD612A648BD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9336" y="1489774"/>
                  <a:ext cx="116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F4C6777-18F9-4D2A-82C9-3E1F3C19E50D}"/>
                    </a:ext>
                  </a:extLst>
                </p14:cNvPr>
                <p14:cNvContentPartPr/>
                <p14:nvPr/>
              </p14:nvContentPartPr>
              <p14:xfrm>
                <a:off x="2551456" y="1397254"/>
                <a:ext cx="42120" cy="162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F4C6777-18F9-4D2A-82C9-3E1F3C19E50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42456" y="1388614"/>
                  <a:ext cx="59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CA1ACD1-55C5-48E3-9D03-433CDD085E93}"/>
                    </a:ext>
                  </a:extLst>
                </p14:cNvPr>
                <p14:cNvContentPartPr/>
                <p14:nvPr/>
              </p14:nvContentPartPr>
              <p14:xfrm>
                <a:off x="2623096" y="1479694"/>
                <a:ext cx="331920" cy="305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CA1ACD1-55C5-48E3-9D03-433CDD085E9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14456" y="1470694"/>
                  <a:ext cx="349560" cy="32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9FBA1C7-3286-4EA6-B307-B796DED8BE80}"/>
                  </a:ext>
                </a:extLst>
              </p14:cNvPr>
              <p14:cNvContentPartPr/>
              <p14:nvPr/>
            </p14:nvContentPartPr>
            <p14:xfrm>
              <a:off x="1001296" y="1712614"/>
              <a:ext cx="1814760" cy="88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9FBA1C7-3286-4EA6-B307-B796DED8BE8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2656" y="1703614"/>
                <a:ext cx="1832400" cy="10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3843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D5ABF-A41F-4212-9069-B54A956DD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275606"/>
            <a:ext cx="7128792" cy="2376264"/>
          </a:xfrm>
        </p:spPr>
        <p:txBody>
          <a:bodyPr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2200"/>
              <a:t>Among 15 </a:t>
            </a:r>
            <a:r>
              <a:rPr lang="en-US" sz="2200" b="1"/>
              <a:t>most in-demand tech skills</a:t>
            </a:r>
            <a:r>
              <a:rPr lang="en-US" sz="2200"/>
              <a:t>: </a:t>
            </a:r>
            <a:endParaRPr lang="en-US" sz="2200" dirty="0"/>
          </a:p>
          <a:p>
            <a:pPr marL="1258888" indent="-268288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/>
              <a:t>ML and AI</a:t>
            </a:r>
          </a:p>
          <a:p>
            <a:pPr marL="1258888" indent="-268288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/>
              <a:t>Quality Assurance for ML Algorithms</a:t>
            </a:r>
          </a:p>
          <a:p>
            <a:pPr marL="1258888" indent="-268288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/>
              <a:t>Real-World ML Experience</a:t>
            </a:r>
          </a:p>
          <a:p>
            <a:pPr algn="l">
              <a:spcBef>
                <a:spcPts val="1200"/>
              </a:spcBef>
            </a:pPr>
            <a:r>
              <a:rPr lang="en-US" sz="1400" i="1"/>
              <a:t>– Forbes Technology Council, 2020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715168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C1283-ED00-4511-B3DD-C10B8004B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ML: can help humans learn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8F329-1A04-4CB6-A081-8E51D823B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05022-80FC-4A4A-95F4-999F42706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231" y="1081438"/>
            <a:ext cx="6529538" cy="38432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9E21D8-093F-48AF-9542-97603683C5D0}"/>
              </a:ext>
            </a:extLst>
          </p:cNvPr>
          <p:cNvSpPr/>
          <p:nvPr/>
        </p:nvSpPr>
        <p:spPr>
          <a:xfrm>
            <a:off x="20567" y="4876006"/>
            <a:ext cx="14205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Roboto" pitchFamily="2" charset="0"/>
                <a:ea typeface="Roboto" pitchFamily="2" charset="0"/>
              </a:rPr>
              <a:t>Source</a:t>
            </a:r>
            <a:r>
              <a:rPr lang="en-US" sz="1000">
                <a:latin typeface="Roboto" pitchFamily="2" charset="0"/>
                <a:ea typeface="Roboto" pitchFamily="2" charset="0"/>
              </a:rPr>
              <a:t>: (Géron, 2019)</a:t>
            </a:r>
            <a:endParaRPr lang="en-US" sz="1000" dirty="0">
              <a:latin typeface="Roboto" pitchFamily="2" charset="0"/>
              <a:ea typeface="Roboto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B575610-6549-4160-A626-E59F3A39F70B}"/>
                  </a:ext>
                </a:extLst>
              </p14:cNvPr>
              <p14:cNvContentPartPr/>
              <p14:nvPr/>
            </p14:nvContentPartPr>
            <p14:xfrm>
              <a:off x="2943496" y="2169814"/>
              <a:ext cx="2311200" cy="1529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B575610-6549-4160-A626-E59F3A39F7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4856" y="2160814"/>
                <a:ext cx="2328840" cy="154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CB79C69-087F-482E-B98E-414184AA8F58}"/>
              </a:ext>
            </a:extLst>
          </p:cNvPr>
          <p:cNvGrpSpPr/>
          <p:nvPr/>
        </p:nvGrpSpPr>
        <p:grpSpPr>
          <a:xfrm>
            <a:off x="3788776" y="1786054"/>
            <a:ext cx="251280" cy="389160"/>
            <a:chOff x="3788776" y="1786054"/>
            <a:chExt cx="251280" cy="3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527041D-5962-4768-A35C-89B343F3D678}"/>
                    </a:ext>
                  </a:extLst>
                </p14:cNvPr>
                <p14:cNvContentPartPr/>
                <p14:nvPr/>
              </p14:nvContentPartPr>
              <p14:xfrm>
                <a:off x="3788776" y="1841854"/>
                <a:ext cx="204120" cy="333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527041D-5962-4768-A35C-89B343F3D67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80136" y="1833214"/>
                  <a:ext cx="2217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2F70A79-A13E-45CF-9A1E-85A000090F0A}"/>
                    </a:ext>
                  </a:extLst>
                </p14:cNvPr>
                <p14:cNvContentPartPr/>
                <p14:nvPr/>
              </p14:nvContentPartPr>
              <p14:xfrm>
                <a:off x="3962656" y="1786054"/>
                <a:ext cx="77400" cy="134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2F70A79-A13E-45CF-9A1E-85A000090F0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53656" y="1777054"/>
                  <a:ext cx="9504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C82AFAF-5A67-477E-B80B-8C1C6E1E9044}"/>
                  </a:ext>
                </a:extLst>
              </p14:cNvPr>
              <p14:cNvContentPartPr/>
              <p14:nvPr/>
            </p14:nvContentPartPr>
            <p14:xfrm>
              <a:off x="7854976" y="1109974"/>
              <a:ext cx="469080" cy="334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C82AFAF-5A67-477E-B80B-8C1C6E1E904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46336" y="1101334"/>
                <a:ext cx="486720" cy="35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85EB1858-7AE8-4B37-8B5B-E08FB05FAA14}"/>
              </a:ext>
            </a:extLst>
          </p:cNvPr>
          <p:cNvGrpSpPr/>
          <p:nvPr/>
        </p:nvGrpSpPr>
        <p:grpSpPr>
          <a:xfrm>
            <a:off x="7702696" y="1187014"/>
            <a:ext cx="1085400" cy="660240"/>
            <a:chOff x="7702696" y="1187014"/>
            <a:chExt cx="1085400" cy="66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39404BB-3FD4-4920-9467-53BE0E0E8965}"/>
                    </a:ext>
                  </a:extLst>
                </p14:cNvPr>
                <p14:cNvContentPartPr/>
                <p14:nvPr/>
              </p14:nvContentPartPr>
              <p14:xfrm>
                <a:off x="8296696" y="1187014"/>
                <a:ext cx="491400" cy="363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39404BB-3FD4-4920-9467-53BE0E0E896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88056" y="1178014"/>
                  <a:ext cx="5090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6B8AC3F-1EE7-4F94-98BB-360FDBA6848F}"/>
                    </a:ext>
                  </a:extLst>
                </p14:cNvPr>
                <p14:cNvContentPartPr/>
                <p14:nvPr/>
              </p14:nvContentPartPr>
              <p14:xfrm>
                <a:off x="7702696" y="1427494"/>
                <a:ext cx="339480" cy="300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6B8AC3F-1EE7-4F94-98BB-360FDBA6848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94056" y="1418494"/>
                  <a:ext cx="3571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791363C-6D40-410C-B177-CB890FE14D0D}"/>
                    </a:ext>
                  </a:extLst>
                </p14:cNvPr>
                <p14:cNvContentPartPr/>
                <p14:nvPr/>
              </p14:nvContentPartPr>
              <p14:xfrm>
                <a:off x="7980976" y="1529374"/>
                <a:ext cx="607320" cy="317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791363C-6D40-410C-B177-CB890FE14D0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72336" y="1520734"/>
                  <a:ext cx="624960" cy="33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15A2E3-B7A2-4202-84A1-99A3F8620C08}"/>
              </a:ext>
            </a:extLst>
          </p:cNvPr>
          <p:cNvGrpSpPr/>
          <p:nvPr/>
        </p:nvGrpSpPr>
        <p:grpSpPr>
          <a:xfrm>
            <a:off x="7678936" y="1959214"/>
            <a:ext cx="707040" cy="1023480"/>
            <a:chOff x="7678936" y="1959214"/>
            <a:chExt cx="707040" cy="10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A808E1-A538-4D32-BF5E-844F4A5F0554}"/>
                    </a:ext>
                  </a:extLst>
                </p14:cNvPr>
                <p14:cNvContentPartPr/>
                <p14:nvPr/>
              </p14:nvContentPartPr>
              <p14:xfrm>
                <a:off x="7678936" y="1979734"/>
                <a:ext cx="674280" cy="1002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A808E1-A538-4D32-BF5E-844F4A5F055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70296" y="1970734"/>
                  <a:ext cx="69192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1CA6226-F8B2-4183-877D-6999B65F1DDE}"/>
                    </a:ext>
                  </a:extLst>
                </p14:cNvPr>
                <p14:cNvContentPartPr/>
                <p14:nvPr/>
              </p14:nvContentPartPr>
              <p14:xfrm>
                <a:off x="8256376" y="1959214"/>
                <a:ext cx="129600" cy="62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1CA6226-F8B2-4183-877D-6999B65F1DD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47736" y="1950574"/>
                  <a:ext cx="147240" cy="8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46C4EA2-C31D-4B41-854F-E9A9D6B3B738}"/>
                  </a:ext>
                </a:extLst>
              </p14:cNvPr>
              <p14:cNvContentPartPr/>
              <p14:nvPr/>
            </p14:nvContentPartPr>
            <p14:xfrm>
              <a:off x="6398416" y="2829694"/>
              <a:ext cx="1140480" cy="479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46C4EA2-C31D-4B41-854F-E9A9D6B3B73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389416" y="2820694"/>
                <a:ext cx="1158120" cy="49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40F960B0-4387-4417-817B-584EB06088A6}"/>
              </a:ext>
            </a:extLst>
          </p:cNvPr>
          <p:cNvGrpSpPr/>
          <p:nvPr/>
        </p:nvGrpSpPr>
        <p:grpSpPr>
          <a:xfrm>
            <a:off x="7370056" y="3449614"/>
            <a:ext cx="187560" cy="432360"/>
            <a:chOff x="7370056" y="3449614"/>
            <a:chExt cx="187560" cy="4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64AD617-53C1-47AB-BD09-879F0273E434}"/>
                    </a:ext>
                  </a:extLst>
                </p14:cNvPr>
                <p14:cNvContentPartPr/>
                <p14:nvPr/>
              </p14:nvContentPartPr>
              <p14:xfrm>
                <a:off x="7420456" y="3449614"/>
                <a:ext cx="62640" cy="397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64AD617-53C1-47AB-BD09-879F0273E43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11816" y="3440614"/>
                  <a:ext cx="802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3A75DE8-2B1B-4D22-B0D1-3026213F116F}"/>
                    </a:ext>
                  </a:extLst>
                </p14:cNvPr>
                <p14:cNvContentPartPr/>
                <p14:nvPr/>
              </p14:nvContentPartPr>
              <p14:xfrm>
                <a:off x="7370056" y="3775054"/>
                <a:ext cx="187560" cy="106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3A75DE8-2B1B-4D22-B0D1-3026213F116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61056" y="3766054"/>
                  <a:ext cx="20520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7C77099-46E1-4B20-A565-CFD7FD8AD9FD}"/>
              </a:ext>
            </a:extLst>
          </p:cNvPr>
          <p:cNvGrpSpPr/>
          <p:nvPr/>
        </p:nvGrpSpPr>
        <p:grpSpPr>
          <a:xfrm>
            <a:off x="7793776" y="4192654"/>
            <a:ext cx="928440" cy="327600"/>
            <a:chOff x="7793776" y="4192654"/>
            <a:chExt cx="92844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150C1AE-5C1C-41F1-9BEB-B15A87101AE8}"/>
                    </a:ext>
                  </a:extLst>
                </p14:cNvPr>
                <p14:cNvContentPartPr/>
                <p14:nvPr/>
              </p14:nvContentPartPr>
              <p14:xfrm>
                <a:off x="7856776" y="4225774"/>
                <a:ext cx="5040" cy="63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150C1AE-5C1C-41F1-9BEB-B15A87101AE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847776" y="4217134"/>
                  <a:ext cx="226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25E8FC4-C820-4285-8A01-1103C4F57722}"/>
                    </a:ext>
                  </a:extLst>
                </p14:cNvPr>
                <p14:cNvContentPartPr/>
                <p14:nvPr/>
              </p14:nvContentPartPr>
              <p14:xfrm>
                <a:off x="7793776" y="4192654"/>
                <a:ext cx="132120" cy="13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25E8FC4-C820-4285-8A01-1103C4F5772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784776" y="4183654"/>
                  <a:ext cx="149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F4E7CA4-5A67-4ABD-939C-EA04A8685961}"/>
                    </a:ext>
                  </a:extLst>
                </p14:cNvPr>
                <p14:cNvContentPartPr/>
                <p14:nvPr/>
              </p14:nvContentPartPr>
              <p14:xfrm>
                <a:off x="7827256" y="4307494"/>
                <a:ext cx="117360" cy="19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F4E7CA4-5A67-4ABD-939C-EA04A868596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818256" y="4298854"/>
                  <a:ext cx="135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E55B721-6557-4E37-9F1F-84D66E1E4BAC}"/>
                    </a:ext>
                  </a:extLst>
                </p14:cNvPr>
                <p14:cNvContentPartPr/>
                <p14:nvPr/>
              </p14:nvContentPartPr>
              <p14:xfrm>
                <a:off x="8018056" y="4270774"/>
                <a:ext cx="179280" cy="136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E55B721-6557-4E37-9F1F-84D66E1E4BA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009056" y="4261774"/>
                  <a:ext cx="1969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525DA0F-2D29-4DC9-8922-6A0431E3DFB5}"/>
                    </a:ext>
                  </a:extLst>
                </p14:cNvPr>
                <p14:cNvContentPartPr/>
                <p14:nvPr/>
              </p14:nvContentPartPr>
              <p14:xfrm>
                <a:off x="8252416" y="4334854"/>
                <a:ext cx="3600" cy="55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525DA0F-2D29-4DC9-8922-6A0431E3DFB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243416" y="4325854"/>
                  <a:ext cx="21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76CE615-F906-49B5-B83F-1B3E76099659}"/>
                    </a:ext>
                  </a:extLst>
                </p14:cNvPr>
                <p14:cNvContentPartPr/>
                <p14:nvPr/>
              </p14:nvContentPartPr>
              <p14:xfrm>
                <a:off x="8274376" y="4303894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76CE615-F906-49B5-B83F-1B3E7609965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265376" y="429525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B4613D0-326D-4194-BF6D-DD2D67F96EE9}"/>
                    </a:ext>
                  </a:extLst>
                </p14:cNvPr>
                <p14:cNvContentPartPr/>
                <p14:nvPr/>
              </p14:nvContentPartPr>
              <p14:xfrm>
                <a:off x="8254576" y="4226854"/>
                <a:ext cx="362160" cy="293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B4613D0-326D-4194-BF6D-DD2D67F96EE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245936" y="4217854"/>
                  <a:ext cx="3798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D9C100E-C42B-44D6-A9E2-4B71948DDE35}"/>
                    </a:ext>
                  </a:extLst>
                </p14:cNvPr>
                <p14:cNvContentPartPr/>
                <p14:nvPr/>
              </p14:nvContentPartPr>
              <p14:xfrm>
                <a:off x="8562016" y="4373374"/>
                <a:ext cx="160200" cy="24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D9C100E-C42B-44D6-A9E2-4B71948DDE3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553016" y="4364734"/>
                  <a:ext cx="17784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C94FEE-E1E0-4704-9468-2BF44AE43987}"/>
              </a:ext>
            </a:extLst>
          </p:cNvPr>
          <p:cNvGrpSpPr/>
          <p:nvPr/>
        </p:nvGrpSpPr>
        <p:grpSpPr>
          <a:xfrm>
            <a:off x="4310056" y="4545814"/>
            <a:ext cx="1531440" cy="349560"/>
            <a:chOff x="4310056" y="4545814"/>
            <a:chExt cx="153144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B5951F9-F3E0-4C2B-BAE8-E1FC5D65E1CB}"/>
                    </a:ext>
                  </a:extLst>
                </p14:cNvPr>
                <p14:cNvContentPartPr/>
                <p14:nvPr/>
              </p14:nvContentPartPr>
              <p14:xfrm>
                <a:off x="5776336" y="4545814"/>
                <a:ext cx="65160" cy="26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B5951F9-F3E0-4C2B-BAE8-E1FC5D65E1C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767696" y="4536814"/>
                  <a:ext cx="82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881D599-C9C1-4F54-87F2-C019661E3EBC}"/>
                    </a:ext>
                  </a:extLst>
                </p14:cNvPr>
                <p14:cNvContentPartPr/>
                <p14:nvPr/>
              </p14:nvContentPartPr>
              <p14:xfrm>
                <a:off x="4310056" y="4700614"/>
                <a:ext cx="1051920" cy="194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881D599-C9C1-4F54-87F2-C019661E3EB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301056" y="4691974"/>
                  <a:ext cx="106956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BD0ABC7-0E67-4BB3-9A2A-B8767D6F472F}"/>
              </a:ext>
            </a:extLst>
          </p:cNvPr>
          <p:cNvGrpSpPr/>
          <p:nvPr/>
        </p:nvGrpSpPr>
        <p:grpSpPr>
          <a:xfrm>
            <a:off x="1441576" y="2000614"/>
            <a:ext cx="1309320" cy="1923480"/>
            <a:chOff x="1441576" y="2000614"/>
            <a:chExt cx="1309320" cy="19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6B8485E-825E-4583-9F3B-B2C15AAF90E9}"/>
                    </a:ext>
                  </a:extLst>
                </p14:cNvPr>
                <p14:cNvContentPartPr/>
                <p14:nvPr/>
              </p14:nvContentPartPr>
              <p14:xfrm>
                <a:off x="1441576" y="2069374"/>
                <a:ext cx="1237320" cy="1854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6B8485E-825E-4583-9F3B-B2C15AAF90E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32576" y="2060734"/>
                  <a:ext cx="1254960" cy="18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6DE5466-3404-4895-B311-73FDDF02FCE6}"/>
                    </a:ext>
                  </a:extLst>
                </p14:cNvPr>
                <p14:cNvContentPartPr/>
                <p14:nvPr/>
              </p14:nvContentPartPr>
              <p14:xfrm>
                <a:off x="2607256" y="2000614"/>
                <a:ext cx="143640" cy="320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6DE5466-3404-4895-B311-73FDDF02FCE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598616" y="1991974"/>
                  <a:ext cx="161280" cy="33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66934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ED0B9-3282-4D6A-AFBD-6B5803DE0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summary, ML is great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42713-46BF-4EFB-908F-1369D3D32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Complex problems: </a:t>
            </a:r>
            <a:endParaRPr lang="en-US" b="1" strike="sngStrike">
              <a:solidFill>
                <a:srgbClr val="FF0000"/>
              </a:solidFill>
            </a:endParaRPr>
          </a:p>
          <a:p>
            <a:endParaRPr lang="en-US" b="1" strike="sngStrike">
              <a:solidFill>
                <a:srgbClr val="FF0000"/>
              </a:solidFill>
            </a:endParaRPr>
          </a:p>
          <a:p>
            <a:r>
              <a:rPr lang="en-US"/>
              <a:t>Changing environments</a:t>
            </a:r>
            <a:endParaRPr lang="en-US" strike="sngStrike">
              <a:solidFill>
                <a:srgbClr val="FF0000"/>
              </a:solidFill>
            </a:endParaRPr>
          </a:p>
          <a:p>
            <a:endParaRPr lang="en-US" strike="sngStrike">
              <a:solidFill>
                <a:srgbClr val="FF0000"/>
              </a:solidFill>
            </a:endParaRPr>
          </a:p>
          <a:p>
            <a:r>
              <a:rPr lang="en-US"/>
              <a:t>Getting insights: </a:t>
            </a:r>
            <a:endParaRPr lang="en-US" strike="sngStrike">
              <a:solidFill>
                <a:srgbClr val="FF0000"/>
              </a:solidFill>
            </a:endParaRPr>
          </a:p>
          <a:p>
            <a:endParaRPr lang="en-US" strike="sngStrike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78B3B-583B-40EB-8931-2C252E0C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B82EC68-B592-40BB-B7F1-75A74AC1B38D}"/>
                  </a:ext>
                </a:extLst>
              </p14:cNvPr>
              <p14:cNvContentPartPr/>
              <p14:nvPr/>
            </p14:nvContentPartPr>
            <p14:xfrm>
              <a:off x="193456" y="1342894"/>
              <a:ext cx="292320" cy="187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B82EC68-B592-40BB-B7F1-75A74AC1B3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456" y="1334254"/>
                <a:ext cx="3099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7B18700-9D22-44C2-A69C-D1285C197733}"/>
                  </a:ext>
                </a:extLst>
              </p14:cNvPr>
              <p14:cNvContentPartPr/>
              <p14:nvPr/>
            </p14:nvContentPartPr>
            <p14:xfrm>
              <a:off x="609976" y="1610734"/>
              <a:ext cx="2082600" cy="13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7B18700-9D22-44C2-A69C-D1285C1977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976" y="1601734"/>
                <a:ext cx="21002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18618E0-443E-45C7-B902-7069D27B7F73}"/>
                  </a:ext>
                </a:extLst>
              </p14:cNvPr>
              <p14:cNvContentPartPr/>
              <p14:nvPr/>
            </p14:nvContentPartPr>
            <p14:xfrm>
              <a:off x="197416" y="2332174"/>
              <a:ext cx="266400" cy="156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18618E0-443E-45C7-B902-7069D27B7F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8416" y="2323174"/>
                <a:ext cx="2840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015EE00-50E2-4C2F-A551-A2E41E898B6D}"/>
                  </a:ext>
                </a:extLst>
              </p14:cNvPr>
              <p14:cNvContentPartPr/>
              <p14:nvPr/>
            </p14:nvContentPartPr>
            <p14:xfrm>
              <a:off x="598456" y="3504334"/>
              <a:ext cx="1817280" cy="96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015EE00-50E2-4C2F-A551-A2E41E898B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9456" y="3495694"/>
                <a:ext cx="1834920" cy="11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1920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197E3D-B5B2-4DED-8207-032B50950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TYPES OF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1B4FA-0864-40A3-AE45-1CEB885BDA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767263"/>
            <a:ext cx="2133600" cy="274637"/>
          </a:xfrm>
        </p:spPr>
        <p:txBody>
          <a:bodyPr/>
          <a:lstStyle/>
          <a:p>
            <a:fld id="{BC964183-AB7D-4B7E-B101-A94E65AA36C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59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1639A-BD35-48BB-A3FC-DC6D1421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ML classification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06C35-3468-4E4B-B850-40B8408E0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b="1"/>
              <a:t>With human supervision </a:t>
            </a:r>
            <a:r>
              <a:rPr lang="en-US"/>
              <a:t>or not? </a:t>
            </a:r>
          </a:p>
          <a:p>
            <a:r>
              <a:rPr lang="en-US"/>
              <a:t>	supervised learning, unsupervised learning, semisupervised 	learning, and reinforcement learning</a:t>
            </a:r>
          </a:p>
          <a:p>
            <a:r>
              <a:rPr lang="en-US"/>
              <a:t>2. </a:t>
            </a:r>
            <a:r>
              <a:rPr lang="en-US" b="1"/>
              <a:t>Learn on the fly </a:t>
            </a:r>
            <a:r>
              <a:rPr lang="en-US"/>
              <a:t>or not?</a:t>
            </a:r>
          </a:p>
          <a:p>
            <a:r>
              <a:rPr lang="en-US"/>
              <a:t>	online learning, batch learning</a:t>
            </a:r>
          </a:p>
          <a:p>
            <a:r>
              <a:rPr lang="en-US"/>
              <a:t>3. </a:t>
            </a:r>
            <a:r>
              <a:rPr lang="en-US" b="1"/>
              <a:t>Use model </a:t>
            </a:r>
            <a:r>
              <a:rPr lang="en-US"/>
              <a:t>or not?</a:t>
            </a:r>
          </a:p>
          <a:p>
            <a:r>
              <a:rPr lang="en-US"/>
              <a:t>	instance-based learning, model-based learning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1B750-775B-4BDF-BAFA-3A430E0ED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9E8E147-881D-40CF-8921-604EF08116E1}"/>
                  </a:ext>
                </a:extLst>
              </p14:cNvPr>
              <p14:cNvContentPartPr/>
              <p14:nvPr/>
            </p14:nvContentPartPr>
            <p14:xfrm>
              <a:off x="5652136" y="3241534"/>
              <a:ext cx="2556000" cy="63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9E8E147-881D-40CF-8921-604EF08116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3136" y="3232534"/>
                <a:ext cx="257364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B985D50-EE12-4370-B18D-69E98B7D9461}"/>
              </a:ext>
            </a:extLst>
          </p:cNvPr>
          <p:cNvGrpSpPr/>
          <p:nvPr/>
        </p:nvGrpSpPr>
        <p:grpSpPr>
          <a:xfrm>
            <a:off x="6035536" y="2310934"/>
            <a:ext cx="2179080" cy="1216080"/>
            <a:chOff x="6035536" y="2310934"/>
            <a:chExt cx="2179080" cy="12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BB1D7E6-F5E8-4407-8DC3-70B4E15A4E12}"/>
                    </a:ext>
                  </a:extLst>
                </p14:cNvPr>
                <p14:cNvContentPartPr/>
                <p14:nvPr/>
              </p14:nvContentPartPr>
              <p14:xfrm>
                <a:off x="6035536" y="2310934"/>
                <a:ext cx="2179080" cy="898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BB1D7E6-F5E8-4407-8DC3-70B4E15A4E1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26536" y="2301934"/>
                  <a:ext cx="2196720" cy="9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85A4FFB-FF8D-469A-812F-0AF7EC5ECBCC}"/>
                    </a:ext>
                  </a:extLst>
                </p14:cNvPr>
                <p14:cNvContentPartPr/>
                <p14:nvPr/>
              </p14:nvContentPartPr>
              <p14:xfrm>
                <a:off x="7232176" y="3188254"/>
                <a:ext cx="18720" cy="126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85A4FFB-FF8D-469A-812F-0AF7EC5ECB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23176" y="3179614"/>
                  <a:ext cx="36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9F3FD24-0820-4491-9894-BB9150546691}"/>
                    </a:ext>
                  </a:extLst>
                </p14:cNvPr>
                <p14:cNvContentPartPr/>
                <p14:nvPr/>
              </p14:nvContentPartPr>
              <p14:xfrm>
                <a:off x="7312096" y="3447094"/>
                <a:ext cx="132120" cy="79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9F3FD24-0820-4491-9894-BB91505466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03096" y="3438454"/>
                  <a:ext cx="1497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49E713A-63A1-4A6A-BBF1-0FA6EAAB326A}"/>
                    </a:ext>
                  </a:extLst>
                </p14:cNvPr>
                <p14:cNvContentPartPr/>
                <p14:nvPr/>
              </p14:nvContentPartPr>
              <p14:xfrm>
                <a:off x="7348096" y="3403534"/>
                <a:ext cx="173160" cy="123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49E713A-63A1-4A6A-BBF1-0FA6EAAB326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39456" y="3394894"/>
                  <a:ext cx="190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F72E038-D081-4C20-90B3-D851731EEE91}"/>
                    </a:ext>
                  </a:extLst>
                </p14:cNvPr>
                <p14:cNvContentPartPr/>
                <p14:nvPr/>
              </p14:nvContentPartPr>
              <p14:xfrm>
                <a:off x="8158096" y="3239374"/>
                <a:ext cx="4320" cy="4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F72E038-D081-4C20-90B3-D851731EEE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49096" y="3230374"/>
                  <a:ext cx="21960" cy="6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0AC5250-4C71-40C7-84D2-4365329BCBD6}"/>
                  </a:ext>
                </a:extLst>
              </p14:cNvPr>
              <p14:cNvContentPartPr/>
              <p14:nvPr/>
            </p14:nvContentPartPr>
            <p14:xfrm>
              <a:off x="4434976" y="4379854"/>
              <a:ext cx="1521000" cy="50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0AC5250-4C71-40C7-84D2-4365329BCBD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25976" y="4370854"/>
                <a:ext cx="153864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F43F806-64FB-4859-83B3-2F2768085253}"/>
                  </a:ext>
                </a:extLst>
              </p14:cNvPr>
              <p14:cNvContentPartPr/>
              <p14:nvPr/>
            </p14:nvContentPartPr>
            <p14:xfrm>
              <a:off x="1522936" y="4328734"/>
              <a:ext cx="920880" cy="82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F43F806-64FB-4859-83B3-2F276808525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13936" y="4319734"/>
                <a:ext cx="93852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6A53F5C3-4652-414B-B8FF-E3359A12F209}"/>
              </a:ext>
            </a:extLst>
          </p:cNvPr>
          <p:cNvGrpSpPr/>
          <p:nvPr/>
        </p:nvGrpSpPr>
        <p:grpSpPr>
          <a:xfrm>
            <a:off x="397936" y="1727014"/>
            <a:ext cx="658440" cy="244440"/>
            <a:chOff x="397936" y="1727014"/>
            <a:chExt cx="65844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9A62C0F-F351-4E0F-98F6-001662EA4376}"/>
                    </a:ext>
                  </a:extLst>
                </p14:cNvPr>
                <p14:cNvContentPartPr/>
                <p14:nvPr/>
              </p14:nvContentPartPr>
              <p14:xfrm>
                <a:off x="397936" y="1727014"/>
                <a:ext cx="170640" cy="244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9A62C0F-F351-4E0F-98F6-001662EA43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8936" y="1718014"/>
                  <a:ext cx="1882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892C4A-C36C-46D9-9A57-D23B597BCCC7}"/>
                    </a:ext>
                  </a:extLst>
                </p14:cNvPr>
                <p14:cNvContentPartPr/>
                <p14:nvPr/>
              </p14:nvContentPartPr>
              <p14:xfrm>
                <a:off x="592336" y="1875694"/>
                <a:ext cx="44640" cy="60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892C4A-C36C-46D9-9A57-D23B597BCCC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3696" y="1867054"/>
                  <a:ext cx="622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F8751BD-33F1-4AE1-9797-E7F4CCD2061C}"/>
                    </a:ext>
                  </a:extLst>
                </p14:cNvPr>
                <p14:cNvContentPartPr/>
                <p14:nvPr/>
              </p14:nvContentPartPr>
              <p14:xfrm>
                <a:off x="642016" y="1867774"/>
                <a:ext cx="7200" cy="87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F8751BD-33F1-4AE1-9797-E7F4CCD2061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3016" y="1859134"/>
                  <a:ext cx="248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B8175D0-DB8E-43BC-922B-C2146DEFFA92}"/>
                    </a:ext>
                  </a:extLst>
                </p14:cNvPr>
                <p14:cNvContentPartPr/>
                <p14:nvPr/>
              </p14:nvContentPartPr>
              <p14:xfrm>
                <a:off x="722656" y="1752934"/>
                <a:ext cx="333720" cy="205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B8175D0-DB8E-43BC-922B-C2146DEFFA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4016" y="1743934"/>
                  <a:ext cx="35136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7FEA868-2F6E-42B1-9CC8-CB71B7A32966}"/>
              </a:ext>
            </a:extLst>
          </p:cNvPr>
          <p:cNvGrpSpPr/>
          <p:nvPr/>
        </p:nvGrpSpPr>
        <p:grpSpPr>
          <a:xfrm>
            <a:off x="383176" y="2121214"/>
            <a:ext cx="720360" cy="195840"/>
            <a:chOff x="383176" y="2121214"/>
            <a:chExt cx="72036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97D072D-BA4D-4B3A-8FD2-24E3DC895DAA}"/>
                    </a:ext>
                  </a:extLst>
                </p14:cNvPr>
                <p14:cNvContentPartPr/>
                <p14:nvPr/>
              </p14:nvContentPartPr>
              <p14:xfrm>
                <a:off x="383176" y="2132014"/>
                <a:ext cx="120240" cy="185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97D072D-BA4D-4B3A-8FD2-24E3DC895DA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4536" y="2123014"/>
                  <a:ext cx="137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E7C257C-288C-4C15-946A-715B8810A0F9}"/>
                    </a:ext>
                  </a:extLst>
                </p14:cNvPr>
                <p14:cNvContentPartPr/>
                <p14:nvPr/>
              </p14:nvContentPartPr>
              <p14:xfrm>
                <a:off x="524296" y="2121214"/>
                <a:ext cx="175320" cy="180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E7C257C-288C-4C15-946A-715B8810A0F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5296" y="2112214"/>
                  <a:ext cx="1929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64065E3-923E-4B81-8EF4-7A09D8825C55}"/>
                    </a:ext>
                  </a:extLst>
                </p14:cNvPr>
                <p14:cNvContentPartPr/>
                <p14:nvPr/>
              </p14:nvContentPartPr>
              <p14:xfrm>
                <a:off x="662536" y="2215174"/>
                <a:ext cx="276480" cy="61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64065E3-923E-4B81-8EF4-7A09D8825C5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3536" y="2206534"/>
                  <a:ext cx="2941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59B8600-1C83-4A55-9231-52E05754A366}"/>
                    </a:ext>
                  </a:extLst>
                </p14:cNvPr>
                <p14:cNvContentPartPr/>
                <p14:nvPr/>
              </p14:nvContentPartPr>
              <p14:xfrm>
                <a:off x="961696" y="2194654"/>
                <a:ext cx="141840" cy="77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59B8600-1C83-4A55-9231-52E05754A36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53056" y="2186014"/>
                  <a:ext cx="159480" cy="9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349377E-4E00-4786-8D0D-3F8CB4BBB96D}"/>
                  </a:ext>
                </a:extLst>
              </p14:cNvPr>
              <p14:cNvContentPartPr/>
              <p14:nvPr/>
            </p14:nvContentPartPr>
            <p14:xfrm>
              <a:off x="5799736" y="2483374"/>
              <a:ext cx="41760" cy="1314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349377E-4E00-4786-8D0D-3F8CB4BBB9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790736" y="2474734"/>
                <a:ext cx="594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AEB7B93-899B-4412-895C-DBAC00A65284}"/>
                  </a:ext>
                </a:extLst>
              </p14:cNvPr>
              <p14:cNvContentPartPr/>
              <p14:nvPr/>
            </p14:nvContentPartPr>
            <p14:xfrm>
              <a:off x="5748256" y="2353774"/>
              <a:ext cx="383400" cy="3250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AEB7B93-899B-4412-895C-DBAC00A6528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739616" y="2344774"/>
                <a:ext cx="401040" cy="34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637BB46C-EC39-408B-BB01-FC1415122DF7}"/>
              </a:ext>
            </a:extLst>
          </p:cNvPr>
          <p:cNvGrpSpPr/>
          <p:nvPr/>
        </p:nvGrpSpPr>
        <p:grpSpPr>
          <a:xfrm>
            <a:off x="4895416" y="2443414"/>
            <a:ext cx="1090440" cy="480600"/>
            <a:chOff x="4895416" y="2443414"/>
            <a:chExt cx="109044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EC25267-179D-4BD9-9FF9-8ABFAA3CE6B8}"/>
                    </a:ext>
                  </a:extLst>
                </p14:cNvPr>
                <p14:cNvContentPartPr/>
                <p14:nvPr/>
              </p14:nvContentPartPr>
              <p14:xfrm>
                <a:off x="4895416" y="2574454"/>
                <a:ext cx="175320" cy="113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EC25267-179D-4BD9-9FF9-8ABFAA3CE6B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86776" y="2565814"/>
                  <a:ext cx="1929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5E2622F-58B5-46E3-ADED-153F02570979}"/>
                    </a:ext>
                  </a:extLst>
                </p14:cNvPr>
                <p14:cNvContentPartPr/>
                <p14:nvPr/>
              </p14:nvContentPartPr>
              <p14:xfrm>
                <a:off x="4939336" y="2551774"/>
                <a:ext cx="82440" cy="123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5E2622F-58B5-46E3-ADED-153F0257097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30336" y="2542774"/>
                  <a:ext cx="100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F8B593A-27AA-4BAE-A265-656D6806F3F0}"/>
                    </a:ext>
                  </a:extLst>
                </p14:cNvPr>
                <p14:cNvContentPartPr/>
                <p14:nvPr/>
              </p14:nvContentPartPr>
              <p14:xfrm>
                <a:off x="5181256" y="2497414"/>
                <a:ext cx="146520" cy="115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F8B593A-27AA-4BAE-A265-656D6806F3F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72256" y="2488774"/>
                  <a:ext cx="1641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5DEC992-B3E5-4550-A7FE-31CC8D1911A4}"/>
                    </a:ext>
                  </a:extLst>
                </p14:cNvPr>
                <p14:cNvContentPartPr/>
                <p14:nvPr/>
              </p14:nvContentPartPr>
              <p14:xfrm>
                <a:off x="5088736" y="2485894"/>
                <a:ext cx="210240" cy="438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5DEC992-B3E5-4550-A7FE-31CC8D1911A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80096" y="2477254"/>
                  <a:ext cx="22788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9219920-C101-4257-9DC7-DEE33C232C4B}"/>
                    </a:ext>
                  </a:extLst>
                </p14:cNvPr>
                <p14:cNvContentPartPr/>
                <p14:nvPr/>
              </p14:nvContentPartPr>
              <p14:xfrm>
                <a:off x="5117536" y="2790814"/>
                <a:ext cx="322920" cy="98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9219920-C101-4257-9DC7-DEE33C232C4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08896" y="2782174"/>
                  <a:ext cx="340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7B0CCDC-9B5D-46C9-9CF1-DAEF87EF26CA}"/>
                    </a:ext>
                  </a:extLst>
                </p14:cNvPr>
                <p14:cNvContentPartPr/>
                <p14:nvPr/>
              </p14:nvContentPartPr>
              <p14:xfrm>
                <a:off x="5369176" y="2818534"/>
                <a:ext cx="66600" cy="45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7B0CCDC-9B5D-46C9-9CF1-DAEF87EF26C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60176" y="2809894"/>
                  <a:ext cx="842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F47C35D-C0AF-4DE6-B3F8-A2165F6D54D8}"/>
                    </a:ext>
                  </a:extLst>
                </p14:cNvPr>
                <p14:cNvContentPartPr/>
                <p14:nvPr/>
              </p14:nvContentPartPr>
              <p14:xfrm>
                <a:off x="5842576" y="2478694"/>
                <a:ext cx="120600" cy="80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F47C35D-C0AF-4DE6-B3F8-A2165F6D54D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33936" y="2470054"/>
                  <a:ext cx="138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59E0BE5-4A7E-43FA-B7F5-2F8B085052CB}"/>
                    </a:ext>
                  </a:extLst>
                </p14:cNvPr>
                <p14:cNvContentPartPr/>
                <p14:nvPr/>
              </p14:nvContentPartPr>
              <p14:xfrm>
                <a:off x="5882896" y="2444854"/>
                <a:ext cx="102960" cy="114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59E0BE5-4A7E-43FA-B7F5-2F8B085052C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74256" y="2435854"/>
                  <a:ext cx="120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804366E-6627-48D8-916C-30CCBA96806C}"/>
                    </a:ext>
                  </a:extLst>
                </p14:cNvPr>
                <p14:cNvContentPartPr/>
                <p14:nvPr/>
              </p14:nvContentPartPr>
              <p14:xfrm>
                <a:off x="5428576" y="2524774"/>
                <a:ext cx="299160" cy="36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804366E-6627-48D8-916C-30CCBA96806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19576" y="2516134"/>
                  <a:ext cx="316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5A73859-2EE8-44B6-BF70-AE5E71E00BC9}"/>
                    </a:ext>
                  </a:extLst>
                </p14:cNvPr>
                <p14:cNvContentPartPr/>
                <p14:nvPr/>
              </p14:nvContentPartPr>
              <p14:xfrm>
                <a:off x="5681296" y="2500654"/>
                <a:ext cx="98640" cy="138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5A73859-2EE8-44B6-BF70-AE5E71E00BC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72656" y="2492014"/>
                  <a:ext cx="1162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AE1E462-8969-4EBD-A343-822F2066E6F1}"/>
                    </a:ext>
                  </a:extLst>
                </p14:cNvPr>
                <p14:cNvContentPartPr/>
                <p14:nvPr/>
              </p14:nvContentPartPr>
              <p14:xfrm>
                <a:off x="5414896" y="2443414"/>
                <a:ext cx="60480" cy="134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AE1E462-8969-4EBD-A343-822F2066E6F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05896" y="2434774"/>
                  <a:ext cx="78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DA68716-4499-4DAF-B191-93B9CD35BDB0}"/>
                    </a:ext>
                  </a:extLst>
                </p14:cNvPr>
                <p14:cNvContentPartPr/>
                <p14:nvPr/>
              </p14:nvContentPartPr>
              <p14:xfrm>
                <a:off x="5539816" y="2660494"/>
                <a:ext cx="175320" cy="126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DA68716-4499-4DAF-B191-93B9CD35BDB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31176" y="2651854"/>
                  <a:ext cx="192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05302C2-CEBC-479D-99A0-37E8A948C3BA}"/>
                    </a:ext>
                  </a:extLst>
                </p14:cNvPr>
                <p14:cNvContentPartPr/>
                <p14:nvPr/>
              </p14:nvContentPartPr>
              <p14:xfrm>
                <a:off x="5500936" y="2741854"/>
                <a:ext cx="138240" cy="103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05302C2-CEBC-479D-99A0-37E8A948C3B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92296" y="2732854"/>
                  <a:ext cx="15588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79CC963-C9E0-49D1-AF21-4C4C75CC7AF6}"/>
              </a:ext>
            </a:extLst>
          </p:cNvPr>
          <p:cNvGrpSpPr/>
          <p:nvPr/>
        </p:nvGrpSpPr>
        <p:grpSpPr>
          <a:xfrm>
            <a:off x="5955976" y="1356574"/>
            <a:ext cx="731160" cy="988920"/>
            <a:chOff x="5955976" y="1356574"/>
            <a:chExt cx="731160" cy="98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AAF0FFD-6C06-40DB-98B5-1F09BEA8A516}"/>
                    </a:ext>
                  </a:extLst>
                </p14:cNvPr>
                <p14:cNvContentPartPr/>
                <p14:nvPr/>
              </p14:nvContentPartPr>
              <p14:xfrm>
                <a:off x="5955976" y="1496254"/>
                <a:ext cx="113760" cy="83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AAF0FFD-6C06-40DB-98B5-1F09BEA8A51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47336" y="1487614"/>
                  <a:ext cx="131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202623A-EF12-4CC2-98BF-B55F1F5D805E}"/>
                    </a:ext>
                  </a:extLst>
                </p14:cNvPr>
                <p14:cNvContentPartPr/>
                <p14:nvPr/>
              </p14:nvContentPartPr>
              <p14:xfrm>
                <a:off x="6002056" y="1399054"/>
                <a:ext cx="72000" cy="167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202623A-EF12-4CC2-98BF-B55F1F5D805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993056" y="1390414"/>
                  <a:ext cx="89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F84EC01-3227-41B5-8140-6AEBE79E2C37}"/>
                    </a:ext>
                  </a:extLst>
                </p14:cNvPr>
                <p14:cNvContentPartPr/>
                <p14:nvPr/>
              </p14:nvContentPartPr>
              <p14:xfrm>
                <a:off x="6349816" y="1430374"/>
                <a:ext cx="98640" cy="94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F84EC01-3227-41B5-8140-6AEBE79E2C3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40816" y="1421734"/>
                  <a:ext cx="1162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1EA6390-758B-4093-B3AE-3B1FDA9FC531}"/>
                    </a:ext>
                  </a:extLst>
                </p14:cNvPr>
                <p14:cNvContentPartPr/>
                <p14:nvPr/>
              </p14:nvContentPartPr>
              <p14:xfrm>
                <a:off x="6433696" y="1356574"/>
                <a:ext cx="15480" cy="80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1EA6390-758B-4093-B3AE-3B1FDA9FC53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25056" y="1347934"/>
                  <a:ext cx="33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656BCC9-1110-4075-9276-4CCB51CFB7B9}"/>
                    </a:ext>
                  </a:extLst>
                </p14:cNvPr>
                <p14:cNvContentPartPr/>
                <p14:nvPr/>
              </p14:nvContentPartPr>
              <p14:xfrm>
                <a:off x="6566536" y="1406974"/>
                <a:ext cx="120600" cy="117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656BCC9-1110-4075-9276-4CCB51CFB7B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57536" y="1398334"/>
                  <a:ext cx="138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BEC8D1B-A7C0-460C-92FE-0794860CD7D9}"/>
                    </a:ext>
                  </a:extLst>
                </p14:cNvPr>
                <p14:cNvContentPartPr/>
                <p14:nvPr/>
              </p14:nvContentPartPr>
              <p14:xfrm>
                <a:off x="6062176" y="1872814"/>
                <a:ext cx="169200" cy="425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BEC8D1B-A7C0-460C-92FE-0794860CD7D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53176" y="1863814"/>
                  <a:ext cx="18684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DDA6FE6-1D6C-447B-85FF-82B696F62734}"/>
                    </a:ext>
                  </a:extLst>
                </p14:cNvPr>
                <p14:cNvContentPartPr/>
                <p14:nvPr/>
              </p14:nvContentPartPr>
              <p14:xfrm>
                <a:off x="6150736" y="1838974"/>
                <a:ext cx="167040" cy="137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DDA6FE6-1D6C-447B-85FF-82B696F6273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42096" y="1829974"/>
                  <a:ext cx="184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7C24DD7-A0E5-4D66-A29E-0CBE9F9C7DFC}"/>
                    </a:ext>
                  </a:extLst>
                </p14:cNvPr>
                <p14:cNvContentPartPr/>
                <p14:nvPr/>
              </p14:nvContentPartPr>
              <p14:xfrm>
                <a:off x="5999896" y="2272414"/>
                <a:ext cx="163080" cy="73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7C24DD7-A0E5-4D66-A29E-0CBE9F9C7DF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90896" y="2263774"/>
                  <a:ext cx="1807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B62F2CB-580A-4BD1-9FFF-A8A7A6D15182}"/>
                    </a:ext>
                  </a:extLst>
                </p14:cNvPr>
                <p14:cNvContentPartPr/>
                <p14:nvPr/>
              </p14:nvContentPartPr>
              <p14:xfrm>
                <a:off x="5995576" y="1696054"/>
                <a:ext cx="70200" cy="596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B62F2CB-580A-4BD1-9FFF-A8A7A6D1518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86936" y="1687414"/>
                  <a:ext cx="8784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8106C5E-D70D-411C-97C2-FC6A6C7D2EAF}"/>
                    </a:ext>
                  </a:extLst>
                </p14:cNvPr>
                <p14:cNvContentPartPr/>
                <p14:nvPr/>
              </p14:nvContentPartPr>
              <p14:xfrm>
                <a:off x="6042376" y="1662214"/>
                <a:ext cx="61200" cy="82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8106C5E-D70D-411C-97C2-FC6A6C7D2EA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33376" y="1653574"/>
                  <a:ext cx="788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B8DEE82-C5C2-4C17-AAE8-74C30E76B527}"/>
                    </a:ext>
                  </a:extLst>
                </p14:cNvPr>
                <p14:cNvContentPartPr/>
                <p14:nvPr/>
              </p14:nvContentPartPr>
              <p14:xfrm>
                <a:off x="6167296" y="1680934"/>
                <a:ext cx="342720" cy="563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B8DEE82-C5C2-4C17-AAE8-74C30E76B52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58296" y="1671934"/>
                  <a:ext cx="36036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4619E24-E908-4BA7-ACBB-8856D9049417}"/>
                    </a:ext>
                  </a:extLst>
                </p14:cNvPr>
                <p14:cNvContentPartPr/>
                <p14:nvPr/>
              </p14:nvContentPartPr>
              <p14:xfrm>
                <a:off x="6288256" y="1762654"/>
                <a:ext cx="273600" cy="114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4619E24-E908-4BA7-ACBB-8856D904941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79256" y="1753654"/>
                  <a:ext cx="291240" cy="13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6859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27C411-2747-423A-8DDB-B0EFA5A8B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1. With human supervision or not? </a:t>
            </a:r>
          </a:p>
        </p:txBody>
      </p:sp>
    </p:spTree>
    <p:extLst>
      <p:ext uri="{BB962C8B-B14F-4D97-AF65-F5344CB8AC3E}">
        <p14:creationId xmlns:p14="http://schemas.microsoft.com/office/powerpoint/2010/main" val="3316599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CA48E-B145-4752-ACFB-97DB5AD7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With human supervision?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CB497-1A0F-43E8-95A3-CDC436D14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Supervised learning: use </a:t>
            </a:r>
            <a:r>
              <a:rPr lang="en-US" b="1"/>
              <a:t>labeled data</a:t>
            </a:r>
          </a:p>
          <a:p>
            <a:pPr defTabSz="540000"/>
            <a:r>
              <a:rPr lang="en-US" b="1"/>
              <a:t>	</a:t>
            </a:r>
            <a:r>
              <a:rPr lang="en-US" i="1"/>
              <a:t>Classification, </a:t>
            </a:r>
            <a:r>
              <a:rPr lang="en-US"/>
              <a:t>e.g., spam filter, image classification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BE351-96A8-4B1F-824D-E936F20E7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9010AB8-0C10-48A8-A94F-F54FECFCB408}"/>
                  </a:ext>
                </a:extLst>
              </p14:cNvPr>
              <p14:cNvContentPartPr/>
              <p14:nvPr/>
            </p14:nvContentPartPr>
            <p14:xfrm>
              <a:off x="3460456" y="1593814"/>
              <a:ext cx="921600" cy="16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9010AB8-0C10-48A8-A94F-F54FECFCB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1456" y="1584814"/>
                <a:ext cx="9392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C3F3602-02D5-4489-B333-A4A340008B47}"/>
                  </a:ext>
                </a:extLst>
              </p14:cNvPr>
              <p14:cNvContentPartPr/>
              <p14:nvPr/>
            </p14:nvContentPartPr>
            <p14:xfrm>
              <a:off x="1175536" y="2035894"/>
              <a:ext cx="1375560" cy="100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C3F3602-02D5-4489-B333-A4A340008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6536" y="2027254"/>
                <a:ext cx="13932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923941D-4CAA-41A1-8868-9AE8C0E0DC0B}"/>
                  </a:ext>
                </a:extLst>
              </p14:cNvPr>
              <p14:cNvContentPartPr/>
              <p14:nvPr/>
            </p14:nvContentPartPr>
            <p14:xfrm>
              <a:off x="3428416" y="2076214"/>
              <a:ext cx="1243080" cy="73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923941D-4CAA-41A1-8868-9AE8C0E0DC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9776" y="2067214"/>
                <a:ext cx="126072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A2785A0-4228-45E0-B38E-D87BE9E71C29}"/>
                  </a:ext>
                </a:extLst>
              </p14:cNvPr>
              <p14:cNvContentPartPr/>
              <p14:nvPr/>
            </p14:nvContentPartPr>
            <p14:xfrm>
              <a:off x="4892536" y="2086654"/>
              <a:ext cx="2125080" cy="47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A2785A0-4228-45E0-B38E-D87BE9E71C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83896" y="2078014"/>
                <a:ext cx="21427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3A7139F-9669-473F-B790-D0F5A3B39DFD}"/>
                  </a:ext>
                </a:extLst>
              </p14:cNvPr>
              <p14:cNvContentPartPr/>
              <p14:nvPr/>
            </p14:nvContentPartPr>
            <p14:xfrm>
              <a:off x="3306376" y="1170454"/>
              <a:ext cx="1723320" cy="448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3A7139F-9669-473F-B790-D0F5A3B39DF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97736" y="1161814"/>
                <a:ext cx="1740960" cy="46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5231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32A18-D5B2-452D-99B4-F39C2661A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5A420-2516-486B-87F1-5EAE4C55B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3" y="987574"/>
            <a:ext cx="8783994" cy="28171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FE1629-1F9A-45F9-8DD7-08ABC8D2CEA4}"/>
              </a:ext>
            </a:extLst>
          </p:cNvPr>
          <p:cNvSpPr/>
          <p:nvPr/>
        </p:nvSpPr>
        <p:spPr>
          <a:xfrm>
            <a:off x="20567" y="4876006"/>
            <a:ext cx="14205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Roboto" pitchFamily="2" charset="0"/>
                <a:ea typeface="Roboto" pitchFamily="2" charset="0"/>
              </a:rPr>
              <a:t>Source</a:t>
            </a:r>
            <a:r>
              <a:rPr lang="en-US" sz="1000">
                <a:latin typeface="Roboto" pitchFamily="2" charset="0"/>
                <a:ea typeface="Roboto" pitchFamily="2" charset="0"/>
              </a:rPr>
              <a:t>: (Géron, 2019)</a:t>
            </a:r>
            <a:endParaRPr lang="en-US" sz="1000" dirty="0">
              <a:latin typeface="Roboto" pitchFamily="2" charset="0"/>
              <a:ea typeface="Roboto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7795041-3855-4ACB-9B07-CF6B62BE9F93}"/>
                  </a:ext>
                </a:extLst>
              </p14:cNvPr>
              <p14:cNvContentPartPr/>
              <p14:nvPr/>
            </p14:nvContentPartPr>
            <p14:xfrm>
              <a:off x="2896336" y="774040"/>
              <a:ext cx="1625400" cy="524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795041-3855-4ACB-9B07-CF6B62BE9F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7696" y="765040"/>
                <a:ext cx="1643040" cy="54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80D0B07-394C-427A-A7C4-70149E2891C4}"/>
              </a:ext>
            </a:extLst>
          </p:cNvPr>
          <p:cNvGrpSpPr/>
          <p:nvPr/>
        </p:nvGrpSpPr>
        <p:grpSpPr>
          <a:xfrm>
            <a:off x="2260216" y="1483960"/>
            <a:ext cx="175320" cy="301680"/>
            <a:chOff x="2260216" y="1483960"/>
            <a:chExt cx="17532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199B47-0D7B-4A49-A7C6-6B460131FBB2}"/>
                    </a:ext>
                  </a:extLst>
                </p14:cNvPr>
                <p14:cNvContentPartPr/>
                <p14:nvPr/>
              </p14:nvContentPartPr>
              <p14:xfrm>
                <a:off x="2298376" y="1483960"/>
                <a:ext cx="26280" cy="295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199B47-0D7B-4A49-A7C6-6B460131FBB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89736" y="1475320"/>
                  <a:ext cx="439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F1AE66-BD65-470F-A7B4-532E75AF7544}"/>
                    </a:ext>
                  </a:extLst>
                </p14:cNvPr>
                <p14:cNvContentPartPr/>
                <p14:nvPr/>
              </p14:nvContentPartPr>
              <p14:xfrm>
                <a:off x="2260216" y="1687720"/>
                <a:ext cx="175320" cy="97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F1AE66-BD65-470F-A7B4-532E75AF754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51576" y="1678720"/>
                  <a:ext cx="19296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8C9CBB7-FEB3-4706-8268-4F278A9BE533}"/>
              </a:ext>
            </a:extLst>
          </p:cNvPr>
          <p:cNvGrpSpPr/>
          <p:nvPr/>
        </p:nvGrpSpPr>
        <p:grpSpPr>
          <a:xfrm>
            <a:off x="1497016" y="838840"/>
            <a:ext cx="1009080" cy="694080"/>
            <a:chOff x="1497016" y="838840"/>
            <a:chExt cx="1009080" cy="69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6878A92-E8F7-4D86-993F-289AC7451106}"/>
                    </a:ext>
                  </a:extLst>
                </p14:cNvPr>
                <p14:cNvContentPartPr/>
                <p14:nvPr/>
              </p14:nvContentPartPr>
              <p14:xfrm>
                <a:off x="1497016" y="838840"/>
                <a:ext cx="181440" cy="318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6878A92-E8F7-4D86-993F-289AC745110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88016" y="829840"/>
                  <a:ext cx="1990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60FE2F7-6702-43B2-8329-EE410BDFB85B}"/>
                    </a:ext>
                  </a:extLst>
                </p14:cNvPr>
                <p14:cNvContentPartPr/>
                <p14:nvPr/>
              </p14:nvContentPartPr>
              <p14:xfrm>
                <a:off x="1695736" y="988240"/>
                <a:ext cx="85680" cy="76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60FE2F7-6702-43B2-8329-EE410BDFB85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87096" y="979240"/>
                  <a:ext cx="103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93DD80A-518E-4D09-9D65-B76C2181520D}"/>
                    </a:ext>
                  </a:extLst>
                </p14:cNvPr>
                <p14:cNvContentPartPr/>
                <p14:nvPr/>
              </p14:nvContentPartPr>
              <p14:xfrm>
                <a:off x="1791496" y="906520"/>
                <a:ext cx="352080" cy="173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93DD80A-518E-4D09-9D65-B76C2181520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82856" y="897520"/>
                  <a:ext cx="3697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FF76D4C-598B-4CB3-A6DC-B046C347D371}"/>
                    </a:ext>
                  </a:extLst>
                </p14:cNvPr>
                <p14:cNvContentPartPr/>
                <p14:nvPr/>
              </p14:nvContentPartPr>
              <p14:xfrm>
                <a:off x="2163736" y="1003720"/>
                <a:ext cx="69480" cy="65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FF76D4C-598B-4CB3-A6DC-B046C347D37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55096" y="994720"/>
                  <a:ext cx="871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16FC608-0C82-41E6-8CBE-A713CB68D9F4}"/>
                    </a:ext>
                  </a:extLst>
                </p14:cNvPr>
                <p14:cNvContentPartPr/>
                <p14:nvPr/>
              </p14:nvContentPartPr>
              <p14:xfrm>
                <a:off x="2288296" y="994360"/>
                <a:ext cx="46440" cy="95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16FC608-0C82-41E6-8CBE-A713CB68D9F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79296" y="985360"/>
                  <a:ext cx="640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B85A765-99BF-42DB-A575-D84178AC02B3}"/>
                    </a:ext>
                  </a:extLst>
                </p14:cNvPr>
                <p14:cNvContentPartPr/>
                <p14:nvPr/>
              </p14:nvContentPartPr>
              <p14:xfrm>
                <a:off x="2373616" y="999760"/>
                <a:ext cx="95400" cy="124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B85A765-99BF-42DB-A575-D84178AC02B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64976" y="990760"/>
                  <a:ext cx="113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C02A237-6F6D-4C9E-844E-22D7AEEB9ED7}"/>
                    </a:ext>
                  </a:extLst>
                </p14:cNvPr>
                <p14:cNvContentPartPr/>
                <p14:nvPr/>
              </p14:nvContentPartPr>
              <p14:xfrm>
                <a:off x="1580176" y="1144480"/>
                <a:ext cx="925920" cy="11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C02A237-6F6D-4C9E-844E-22D7AEEB9ED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71176" y="1135840"/>
                  <a:ext cx="9435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076DEED-E846-46D7-B0A0-4608E92848C0}"/>
                    </a:ext>
                  </a:extLst>
                </p14:cNvPr>
                <p14:cNvContentPartPr/>
                <p14:nvPr/>
              </p14:nvContentPartPr>
              <p14:xfrm>
                <a:off x="2320696" y="1216120"/>
                <a:ext cx="41040" cy="316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076DEED-E846-46D7-B0A0-4608E92848C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312056" y="1207120"/>
                  <a:ext cx="5868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7B3C5C-959A-4A18-9E24-2587BE43E3ED}"/>
              </a:ext>
            </a:extLst>
          </p:cNvPr>
          <p:cNvGrpSpPr/>
          <p:nvPr/>
        </p:nvGrpSpPr>
        <p:grpSpPr>
          <a:xfrm>
            <a:off x="79336" y="1315480"/>
            <a:ext cx="1333080" cy="813600"/>
            <a:chOff x="79336" y="1315480"/>
            <a:chExt cx="1333080" cy="81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FA33FA9-2CB9-4CBE-8413-766C6829A0D1}"/>
                    </a:ext>
                  </a:extLst>
                </p14:cNvPr>
                <p14:cNvContentPartPr/>
                <p14:nvPr/>
              </p14:nvContentPartPr>
              <p14:xfrm>
                <a:off x="985096" y="1545160"/>
                <a:ext cx="372960" cy="187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FA33FA9-2CB9-4CBE-8413-766C6829A0D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76096" y="1536160"/>
                  <a:ext cx="390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53A6C3A-4A10-41B9-B7B2-37E0C81C85B7}"/>
                    </a:ext>
                  </a:extLst>
                </p14:cNvPr>
                <p14:cNvContentPartPr/>
                <p14:nvPr/>
              </p14:nvContentPartPr>
              <p14:xfrm>
                <a:off x="1286416" y="1647760"/>
                <a:ext cx="126000" cy="140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53A6C3A-4A10-41B9-B7B2-37E0C81C85B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77416" y="1638760"/>
                  <a:ext cx="143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28D5BA7-039C-43E3-A0FD-87D9CA5AA024}"/>
                    </a:ext>
                  </a:extLst>
                </p14:cNvPr>
                <p14:cNvContentPartPr/>
                <p14:nvPr/>
              </p14:nvContentPartPr>
              <p14:xfrm>
                <a:off x="552376" y="1319800"/>
                <a:ext cx="198000" cy="212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28D5BA7-039C-43E3-A0FD-87D9CA5AA02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43736" y="1311160"/>
                  <a:ext cx="2156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D3A51B-2757-4B79-9E34-8DA5D07C33DA}"/>
                    </a:ext>
                  </a:extLst>
                </p14:cNvPr>
                <p14:cNvContentPartPr/>
                <p14:nvPr/>
              </p14:nvContentPartPr>
              <p14:xfrm>
                <a:off x="757936" y="1315480"/>
                <a:ext cx="78840" cy="183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D3A51B-2757-4B79-9E34-8DA5D07C33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9296" y="1306480"/>
                  <a:ext cx="96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7121621-2C50-4F73-B7F2-B5208BB4F069}"/>
                    </a:ext>
                  </a:extLst>
                </p14:cNvPr>
                <p14:cNvContentPartPr/>
                <p14:nvPr/>
              </p14:nvContentPartPr>
              <p14:xfrm>
                <a:off x="882496" y="1430320"/>
                <a:ext cx="74880" cy="58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7121621-2C50-4F73-B7F2-B5208BB4F06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3496" y="1421320"/>
                  <a:ext cx="925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83D96E7-B6C7-4C79-962B-3C90CEEBD218}"/>
                    </a:ext>
                  </a:extLst>
                </p14:cNvPr>
                <p14:cNvContentPartPr/>
                <p14:nvPr/>
              </p14:nvContentPartPr>
              <p14:xfrm>
                <a:off x="984376" y="1345000"/>
                <a:ext cx="151560" cy="159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83D96E7-B6C7-4C79-962B-3C90CEEBD21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75376" y="1336000"/>
                  <a:ext cx="169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7658BBD-C223-4185-AD50-3ABF3218D81D}"/>
                    </a:ext>
                  </a:extLst>
                </p14:cNvPr>
                <p14:cNvContentPartPr/>
                <p14:nvPr/>
              </p14:nvContentPartPr>
              <p14:xfrm>
                <a:off x="182296" y="1591600"/>
                <a:ext cx="74520" cy="199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7658BBD-C223-4185-AD50-3ABF3218D81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73656" y="1582960"/>
                  <a:ext cx="921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3FB95EA-5D61-4044-8BE5-19497334D3F3}"/>
                    </a:ext>
                  </a:extLst>
                </p14:cNvPr>
                <p14:cNvContentPartPr/>
                <p14:nvPr/>
              </p14:nvContentPartPr>
              <p14:xfrm>
                <a:off x="148456" y="1647040"/>
                <a:ext cx="80280" cy="16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3FB95EA-5D61-4044-8BE5-19497334D3F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9816" y="1638040"/>
                  <a:ext cx="979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805074D-6DAC-42E2-8942-09FB4E58E1C6}"/>
                    </a:ext>
                  </a:extLst>
                </p14:cNvPr>
                <p14:cNvContentPartPr/>
                <p14:nvPr/>
              </p14:nvContentPartPr>
              <p14:xfrm>
                <a:off x="309736" y="1692760"/>
                <a:ext cx="47520" cy="65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805074D-6DAC-42E2-8942-09FB4E58E1C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01096" y="1684120"/>
                  <a:ext cx="65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A3A29B2-5743-4D53-B94D-A9AB01CDF75E}"/>
                    </a:ext>
                  </a:extLst>
                </p14:cNvPr>
                <p14:cNvContentPartPr/>
                <p14:nvPr/>
              </p14:nvContentPartPr>
              <p14:xfrm>
                <a:off x="410896" y="1702480"/>
                <a:ext cx="85680" cy="50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A3A29B2-5743-4D53-B94D-A9AB01CDF75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02256" y="1693480"/>
                  <a:ext cx="103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56B9D05-FB99-42EE-8DEC-1C6DA01BE207}"/>
                    </a:ext>
                  </a:extLst>
                </p14:cNvPr>
                <p14:cNvContentPartPr/>
                <p14:nvPr/>
              </p14:nvContentPartPr>
              <p14:xfrm>
                <a:off x="542296" y="1698880"/>
                <a:ext cx="122760" cy="66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56B9D05-FB99-42EE-8DEC-1C6DA01BE20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3296" y="1689880"/>
                  <a:ext cx="1404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1D41445-0A5C-4FBA-A124-BC413ED95770}"/>
                    </a:ext>
                  </a:extLst>
                </p14:cNvPr>
                <p14:cNvContentPartPr/>
                <p14:nvPr/>
              </p14:nvContentPartPr>
              <p14:xfrm>
                <a:off x="281296" y="1950520"/>
                <a:ext cx="240840" cy="84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1D41445-0A5C-4FBA-A124-BC413ED9577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72656" y="1941880"/>
                  <a:ext cx="258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F656D14-022C-4CB9-A07C-88CB5668850D}"/>
                    </a:ext>
                  </a:extLst>
                </p14:cNvPr>
                <p14:cNvContentPartPr/>
                <p14:nvPr/>
              </p14:nvContentPartPr>
              <p14:xfrm>
                <a:off x="563176" y="1958080"/>
                <a:ext cx="50760" cy="124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F656D14-022C-4CB9-A07C-88CB5668850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4536" y="1949080"/>
                  <a:ext cx="68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42E4454-83F1-4DCB-A30B-50D6E7579EE8}"/>
                    </a:ext>
                  </a:extLst>
                </p14:cNvPr>
                <p14:cNvContentPartPr/>
                <p14:nvPr/>
              </p14:nvContentPartPr>
              <p14:xfrm>
                <a:off x="616816" y="1962400"/>
                <a:ext cx="108360" cy="81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42E4454-83F1-4DCB-A30B-50D6E7579EE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07816" y="1953760"/>
                  <a:ext cx="126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9D52ED4-C543-42DE-BBA9-FA675A903739}"/>
                    </a:ext>
                  </a:extLst>
                </p14:cNvPr>
                <p14:cNvContentPartPr/>
                <p14:nvPr/>
              </p14:nvContentPartPr>
              <p14:xfrm>
                <a:off x="684856" y="1966720"/>
                <a:ext cx="135720" cy="82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9D52ED4-C543-42DE-BBA9-FA675A90373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76216" y="1958080"/>
                  <a:ext cx="153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8642466-6A48-4AA7-87CC-16E8A20F4A0E}"/>
                    </a:ext>
                  </a:extLst>
                </p14:cNvPr>
                <p14:cNvContentPartPr/>
                <p14:nvPr/>
              </p14:nvContentPartPr>
              <p14:xfrm>
                <a:off x="820936" y="1984360"/>
                <a:ext cx="172440" cy="92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8642466-6A48-4AA7-87CC-16E8A20F4A0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2296" y="1975720"/>
                  <a:ext cx="190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D1A9B27-627F-488F-9A68-8BFFC2C6E4C7}"/>
                    </a:ext>
                  </a:extLst>
                </p14:cNvPr>
                <p14:cNvContentPartPr/>
                <p14:nvPr/>
              </p14:nvContentPartPr>
              <p14:xfrm>
                <a:off x="1005616" y="1938280"/>
                <a:ext cx="61200" cy="190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D1A9B27-627F-488F-9A68-8BFFC2C6E4C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96616" y="1929280"/>
                  <a:ext cx="78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F86D4F6-023F-4B89-ABFB-2E1D70BEEDEA}"/>
                    </a:ext>
                  </a:extLst>
                </p14:cNvPr>
                <p14:cNvContentPartPr/>
                <p14:nvPr/>
              </p14:nvContentPartPr>
              <p14:xfrm>
                <a:off x="79336" y="1512400"/>
                <a:ext cx="63360" cy="431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F86D4F6-023F-4B89-ABFB-2E1D70BEEDE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0696" y="1503400"/>
                  <a:ext cx="81000" cy="44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58BC8F7-20C1-4D41-9694-58F39A185603}"/>
                  </a:ext>
                </a:extLst>
              </p14:cNvPr>
              <p14:cNvContentPartPr/>
              <p14:nvPr/>
            </p14:nvContentPartPr>
            <p14:xfrm>
              <a:off x="3169216" y="1771240"/>
              <a:ext cx="436320" cy="468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58BC8F7-20C1-4D41-9694-58F39A18560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160216" y="1762240"/>
                <a:ext cx="45396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E09F45C-796A-44CC-8DF8-4E5C20872272}"/>
                  </a:ext>
                </a:extLst>
              </p14:cNvPr>
              <p14:cNvContentPartPr/>
              <p14:nvPr/>
            </p14:nvContentPartPr>
            <p14:xfrm>
              <a:off x="1988776" y="2536960"/>
              <a:ext cx="457560" cy="4291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E09F45C-796A-44CC-8DF8-4E5C2087227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979776" y="2527960"/>
                <a:ext cx="475200" cy="44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25314DA7-D0B2-4604-8677-AC70F69CDE87}"/>
              </a:ext>
            </a:extLst>
          </p:cNvPr>
          <p:cNvGrpSpPr/>
          <p:nvPr/>
        </p:nvGrpSpPr>
        <p:grpSpPr>
          <a:xfrm>
            <a:off x="7721416" y="1497640"/>
            <a:ext cx="1332360" cy="418320"/>
            <a:chOff x="7721416" y="1497640"/>
            <a:chExt cx="133236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6A3A990-982D-4F6E-B20B-8B32F1249616}"/>
                    </a:ext>
                  </a:extLst>
                </p14:cNvPr>
                <p14:cNvContentPartPr/>
                <p14:nvPr/>
              </p14:nvContentPartPr>
              <p14:xfrm>
                <a:off x="7735816" y="1497640"/>
                <a:ext cx="97920" cy="235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6A3A990-982D-4F6E-B20B-8B32F124961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726816" y="1488640"/>
                  <a:ext cx="1155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A3F1E4F-8A21-4B9D-8265-17C561085EEA}"/>
                    </a:ext>
                  </a:extLst>
                </p14:cNvPr>
                <p14:cNvContentPartPr/>
                <p14:nvPr/>
              </p14:nvContentPartPr>
              <p14:xfrm>
                <a:off x="7721416" y="1607080"/>
                <a:ext cx="110520" cy="26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A3F1E4F-8A21-4B9D-8265-17C561085EE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712416" y="1598080"/>
                  <a:ext cx="128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2E032A7-B718-451F-9A71-F1D1BD557920}"/>
                    </a:ext>
                  </a:extLst>
                </p14:cNvPr>
                <p14:cNvContentPartPr/>
                <p14:nvPr/>
              </p14:nvContentPartPr>
              <p14:xfrm>
                <a:off x="7844176" y="1637680"/>
                <a:ext cx="91080" cy="108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2E032A7-B718-451F-9A71-F1D1BD5579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835536" y="1629040"/>
                  <a:ext cx="108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934F0B6-62B4-418D-9ADD-6F0AB736E677}"/>
                    </a:ext>
                  </a:extLst>
                </p14:cNvPr>
                <p14:cNvContentPartPr/>
                <p14:nvPr/>
              </p14:nvContentPartPr>
              <p14:xfrm>
                <a:off x="7974496" y="1645600"/>
                <a:ext cx="108720" cy="108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934F0B6-62B4-418D-9ADD-6F0AB736E67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65856" y="1636600"/>
                  <a:ext cx="126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9344035-AA34-414A-BD67-D85BF5A02E1A}"/>
                    </a:ext>
                  </a:extLst>
                </p14:cNvPr>
                <p14:cNvContentPartPr/>
                <p14:nvPr/>
              </p14:nvContentPartPr>
              <p14:xfrm>
                <a:off x="8116336" y="1562080"/>
                <a:ext cx="91800" cy="193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9344035-AA34-414A-BD67-D85BF5A02E1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07696" y="1553440"/>
                  <a:ext cx="1094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E9122AB-5590-457D-AAC4-0ECD03780B0F}"/>
                    </a:ext>
                  </a:extLst>
                </p14:cNvPr>
                <p14:cNvContentPartPr/>
                <p14:nvPr/>
              </p14:nvContentPartPr>
              <p14:xfrm>
                <a:off x="8374456" y="1616440"/>
                <a:ext cx="318960" cy="203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E9122AB-5590-457D-AAC4-0ECD03780B0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365456" y="1607440"/>
                  <a:ext cx="3366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1AB4A7D-7F03-4ECC-9511-4A935576FB41}"/>
                    </a:ext>
                  </a:extLst>
                </p14:cNvPr>
                <p14:cNvContentPartPr/>
                <p14:nvPr/>
              </p14:nvContentPartPr>
              <p14:xfrm>
                <a:off x="8709616" y="1624360"/>
                <a:ext cx="34560" cy="170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1AB4A7D-7F03-4ECC-9511-4A935576FB4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700616" y="1615360"/>
                  <a:ext cx="522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47AC450-FB39-4540-AAC3-A807D08AA2DC}"/>
                    </a:ext>
                  </a:extLst>
                </p14:cNvPr>
                <p14:cNvContentPartPr/>
                <p14:nvPr/>
              </p14:nvContentPartPr>
              <p14:xfrm>
                <a:off x="8682256" y="1683760"/>
                <a:ext cx="119880" cy="66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47AC450-FB39-4540-AAC3-A807D08AA2D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673256" y="1675120"/>
                  <a:ext cx="1375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203F4E4-FE93-4E41-86F4-98041586F4BD}"/>
                    </a:ext>
                  </a:extLst>
                </p14:cNvPr>
                <p14:cNvContentPartPr/>
                <p14:nvPr/>
              </p14:nvContentPartPr>
              <p14:xfrm>
                <a:off x="8797096" y="1751440"/>
                <a:ext cx="256680" cy="164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203F4E4-FE93-4E41-86F4-98041586F4B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788096" y="1742800"/>
                  <a:ext cx="27432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27C7D3F-BABA-44A8-9BA9-7DBBC745E3CB}"/>
              </a:ext>
            </a:extLst>
          </p:cNvPr>
          <p:cNvGrpSpPr/>
          <p:nvPr/>
        </p:nvGrpSpPr>
        <p:grpSpPr>
          <a:xfrm>
            <a:off x="8486776" y="2131600"/>
            <a:ext cx="173880" cy="244440"/>
            <a:chOff x="8486776" y="2131600"/>
            <a:chExt cx="17388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D1FCB16-4803-4369-922E-E83BA9E2B827}"/>
                    </a:ext>
                  </a:extLst>
                </p14:cNvPr>
                <p14:cNvContentPartPr/>
                <p14:nvPr/>
              </p14:nvContentPartPr>
              <p14:xfrm>
                <a:off x="8556976" y="2131600"/>
                <a:ext cx="42840" cy="192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D1FCB16-4803-4369-922E-E83BA9E2B82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548336" y="2122960"/>
                  <a:ext cx="60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3E801A8-8414-478A-AE36-44796062BC59}"/>
                    </a:ext>
                  </a:extLst>
                </p14:cNvPr>
                <p14:cNvContentPartPr/>
                <p14:nvPr/>
              </p14:nvContentPartPr>
              <p14:xfrm>
                <a:off x="8486776" y="2253280"/>
                <a:ext cx="173880" cy="122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3E801A8-8414-478A-AE36-44796062BC5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477776" y="2244640"/>
                  <a:ext cx="19152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FE8B454-5EC1-44CE-AA67-8BC19AE0BE61}"/>
              </a:ext>
            </a:extLst>
          </p:cNvPr>
          <p:cNvGrpSpPr/>
          <p:nvPr/>
        </p:nvGrpSpPr>
        <p:grpSpPr>
          <a:xfrm>
            <a:off x="7070536" y="2187400"/>
            <a:ext cx="227520" cy="220680"/>
            <a:chOff x="7070536" y="2187400"/>
            <a:chExt cx="22752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2FF2553-FEF7-46E8-9C72-67376E77A388}"/>
                    </a:ext>
                  </a:extLst>
                </p14:cNvPr>
                <p14:cNvContentPartPr/>
                <p14:nvPr/>
              </p14:nvContentPartPr>
              <p14:xfrm>
                <a:off x="7070536" y="2187400"/>
                <a:ext cx="187200" cy="150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2FF2553-FEF7-46E8-9C72-67376E77A38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061536" y="2178400"/>
                  <a:ext cx="2048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D997CE-291A-4AE8-96CF-B105CE7D434C}"/>
                    </a:ext>
                  </a:extLst>
                </p14:cNvPr>
                <p14:cNvContentPartPr/>
                <p14:nvPr/>
              </p14:nvContentPartPr>
              <p14:xfrm>
                <a:off x="7174576" y="2231320"/>
                <a:ext cx="123480" cy="176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D997CE-291A-4AE8-96CF-B105CE7D434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65936" y="2222320"/>
                  <a:ext cx="141120" cy="194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43274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AA5F0C-BE27-49A9-9717-055BAA0A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128529-8134-4E9A-B6FE-B63A83C68447}"/>
              </a:ext>
            </a:extLst>
          </p:cNvPr>
          <p:cNvSpPr/>
          <p:nvPr/>
        </p:nvSpPr>
        <p:spPr>
          <a:xfrm>
            <a:off x="282994" y="219486"/>
            <a:ext cx="28536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Email classification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4115CB-69C9-4DA7-9FEC-03037F630E4E}"/>
              </a:ext>
            </a:extLst>
          </p:cNvPr>
          <p:cNvSpPr/>
          <p:nvPr/>
        </p:nvSpPr>
        <p:spPr>
          <a:xfrm>
            <a:off x="13862" y="4889738"/>
            <a:ext cx="24513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Image credit: Getty Images/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</a:rPr>
              <a:t>iStockphoto</a:t>
            </a:r>
            <a:endParaRPr lang="en-US" sz="1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4" descr="https://www.gannett-cdn.com/-mm-/b9983e7d99dc306c74ae569064d4d1fb90feef78/c=93-0-1975-1415/local/-/media/2015/07/15/Phoenix/Phoenix/635725905226180308-ThinkstockPhotos-466311057.jpg?width=534&amp;height=401&amp;fit=crop">
            <a:extLst>
              <a:ext uri="{FF2B5EF4-FFF2-40B4-BE49-F238E27FC236}">
                <a16:creationId xmlns:a16="http://schemas.microsoft.com/office/drawing/2014/main" id="{2D72B34A-4BD5-4FA9-B607-3DD295430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563638"/>
            <a:ext cx="3168352" cy="237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659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AA5F0C-BE27-49A9-9717-055BAA0A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38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9B8801-E46E-4B4C-A453-185871622EB7}"/>
              </a:ext>
            </a:extLst>
          </p:cNvPr>
          <p:cNvSpPr/>
          <p:nvPr/>
        </p:nvSpPr>
        <p:spPr>
          <a:xfrm>
            <a:off x="13862" y="4889738"/>
            <a:ext cx="17107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Image credit: medium.com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128529-8134-4E9A-B6FE-B63A83C68447}"/>
              </a:ext>
            </a:extLst>
          </p:cNvPr>
          <p:cNvSpPr/>
          <p:nvPr/>
        </p:nvSpPr>
        <p:spPr>
          <a:xfrm>
            <a:off x="282994" y="219486"/>
            <a:ext cx="2948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Image classification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122" name="Picture 2" descr="https://cdn-images-1.medium.com/max/1000/1*hCxU4nK6ulpnwhSpgWiPPg.png">
            <a:extLst>
              <a:ext uri="{FF2B5EF4-FFF2-40B4-BE49-F238E27FC236}">
                <a16:creationId xmlns:a16="http://schemas.microsoft.com/office/drawing/2014/main" id="{7D5FA917-55D4-4DED-B7C2-0F9D787FA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843558"/>
            <a:ext cx="5184576" cy="39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D133C95-A3F8-492C-807B-4EF136077E48}"/>
                  </a:ext>
                </a:extLst>
              </p14:cNvPr>
              <p14:cNvContentPartPr/>
              <p14:nvPr/>
            </p14:nvContentPartPr>
            <p14:xfrm>
              <a:off x="4738816" y="937120"/>
              <a:ext cx="371880" cy="290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D133C95-A3F8-492C-807B-4EF136077E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9816" y="928480"/>
                <a:ext cx="389520" cy="30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BD15985-1F51-4F39-9A87-799E3F8A9E29}"/>
              </a:ext>
            </a:extLst>
          </p:cNvPr>
          <p:cNvGrpSpPr/>
          <p:nvPr/>
        </p:nvGrpSpPr>
        <p:grpSpPr>
          <a:xfrm>
            <a:off x="2786896" y="2968600"/>
            <a:ext cx="276120" cy="124200"/>
            <a:chOff x="2786896" y="2968600"/>
            <a:chExt cx="276120" cy="1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A69B5EF-867C-438D-BFC2-38F89500F6F0}"/>
                    </a:ext>
                  </a:extLst>
                </p14:cNvPr>
                <p14:cNvContentPartPr/>
                <p14:nvPr/>
              </p14:nvContentPartPr>
              <p14:xfrm>
                <a:off x="2839096" y="3011800"/>
                <a:ext cx="223920" cy="14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A69B5EF-867C-438D-BFC2-38F89500F6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30096" y="3002800"/>
                  <a:ext cx="2415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95F37E4-7A6C-4841-B4B9-B96F34F9DD15}"/>
                    </a:ext>
                  </a:extLst>
                </p14:cNvPr>
                <p14:cNvContentPartPr/>
                <p14:nvPr/>
              </p14:nvContentPartPr>
              <p14:xfrm>
                <a:off x="2786896" y="2968600"/>
                <a:ext cx="94320" cy="124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95F37E4-7A6C-4841-B4B9-B96F34F9DD1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77896" y="2959600"/>
                  <a:ext cx="111960" cy="14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4D12228-E068-4BFE-8163-9410F1949123}"/>
                  </a:ext>
                </a:extLst>
              </p14:cNvPr>
              <p14:cNvContentPartPr/>
              <p14:nvPr/>
            </p14:nvContentPartPr>
            <p14:xfrm>
              <a:off x="1309456" y="247360"/>
              <a:ext cx="1689840" cy="57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4D12228-E068-4BFE-8163-9410F19491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00816" y="238360"/>
                <a:ext cx="1707480" cy="7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95772DBF-EA4E-4F6E-B5B4-078C5C56EA56}"/>
              </a:ext>
            </a:extLst>
          </p:cNvPr>
          <p:cNvGrpSpPr/>
          <p:nvPr/>
        </p:nvGrpSpPr>
        <p:grpSpPr>
          <a:xfrm>
            <a:off x="1686016" y="567040"/>
            <a:ext cx="1405800" cy="592920"/>
            <a:chOff x="1686016" y="567040"/>
            <a:chExt cx="140580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70277A8-BC72-4799-855E-B2C8689A4EC4}"/>
                    </a:ext>
                  </a:extLst>
                </p14:cNvPr>
                <p14:cNvContentPartPr/>
                <p14:nvPr/>
              </p14:nvContentPartPr>
              <p14:xfrm>
                <a:off x="2854216" y="1021360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70277A8-BC72-4799-855E-B2C8689A4EC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45216" y="10127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7F97CDA-E5C1-4047-9EDE-511897F2031D}"/>
                    </a:ext>
                  </a:extLst>
                </p14:cNvPr>
                <p14:cNvContentPartPr/>
                <p14:nvPr/>
              </p14:nvContentPartPr>
              <p14:xfrm>
                <a:off x="2826856" y="1069960"/>
                <a:ext cx="264960" cy="1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7F97CDA-E5C1-4047-9EDE-511897F203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18216" y="1061320"/>
                  <a:ext cx="2826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CFBA99-140E-4C38-BB12-0A6E5A82C1FD}"/>
                    </a:ext>
                  </a:extLst>
                </p14:cNvPr>
                <p14:cNvContentPartPr/>
                <p14:nvPr/>
              </p14:nvContentPartPr>
              <p14:xfrm>
                <a:off x="2780416" y="979240"/>
                <a:ext cx="102960" cy="18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CFBA99-140E-4C38-BB12-0A6E5A82C1F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71416" y="970240"/>
                  <a:ext cx="120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1FB94D2-EA3F-4568-8403-76F4A9D56255}"/>
                    </a:ext>
                  </a:extLst>
                </p14:cNvPr>
                <p14:cNvContentPartPr/>
                <p14:nvPr/>
              </p14:nvContentPartPr>
              <p14:xfrm>
                <a:off x="2085976" y="794200"/>
                <a:ext cx="77760" cy="116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1FB94D2-EA3F-4568-8403-76F4A9D5625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76976" y="785560"/>
                  <a:ext cx="95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9AE59BD-F111-4D07-A931-EF92D0AC4E25}"/>
                    </a:ext>
                  </a:extLst>
                </p14:cNvPr>
                <p14:cNvContentPartPr/>
                <p14:nvPr/>
              </p14:nvContentPartPr>
              <p14:xfrm>
                <a:off x="2065456" y="863320"/>
                <a:ext cx="162360" cy="83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9AE59BD-F111-4D07-A931-EF92D0AC4E2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56816" y="854680"/>
                  <a:ext cx="1800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0793F6A-23C7-476B-BECE-48ED7785B5EF}"/>
                    </a:ext>
                  </a:extLst>
                </p14:cNvPr>
                <p14:cNvContentPartPr/>
                <p14:nvPr/>
              </p14:nvContentPartPr>
              <p14:xfrm>
                <a:off x="1954576" y="567040"/>
                <a:ext cx="328320" cy="159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0793F6A-23C7-476B-BECE-48ED7785B5E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45936" y="558400"/>
                  <a:ext cx="345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C49C61A-224C-415A-9EBC-DEC303AD0505}"/>
                    </a:ext>
                  </a:extLst>
                </p14:cNvPr>
                <p14:cNvContentPartPr/>
                <p14:nvPr/>
              </p14:nvContentPartPr>
              <p14:xfrm>
                <a:off x="2295136" y="644440"/>
                <a:ext cx="98640" cy="93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C49C61A-224C-415A-9EBC-DEC303AD050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86136" y="635440"/>
                  <a:ext cx="116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7C36767-F05F-4C57-93AB-22DE053100FB}"/>
                    </a:ext>
                  </a:extLst>
                </p14:cNvPr>
                <p14:cNvContentPartPr/>
                <p14:nvPr/>
              </p14:nvContentPartPr>
              <p14:xfrm>
                <a:off x="2437336" y="579640"/>
                <a:ext cx="104760" cy="150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7C36767-F05F-4C57-93AB-22DE053100F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28336" y="571000"/>
                  <a:ext cx="122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8787A59-DA8C-46D2-BF51-753027DF0C12}"/>
                    </a:ext>
                  </a:extLst>
                </p14:cNvPr>
                <p14:cNvContentPartPr/>
                <p14:nvPr/>
              </p14:nvContentPartPr>
              <p14:xfrm>
                <a:off x="2573776" y="664240"/>
                <a:ext cx="95400" cy="105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8787A59-DA8C-46D2-BF51-753027DF0C1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65136" y="655600"/>
                  <a:ext cx="1130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3F0A06-422B-4127-9F24-81D2697EB187}"/>
                    </a:ext>
                  </a:extLst>
                </p14:cNvPr>
                <p14:cNvContentPartPr/>
                <p14:nvPr/>
              </p14:nvContentPartPr>
              <p14:xfrm>
                <a:off x="1686016" y="867640"/>
                <a:ext cx="127440" cy="276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3F0A06-422B-4127-9F24-81D2697EB18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677376" y="859000"/>
                  <a:ext cx="145080" cy="29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4C85CC0-40A5-4A19-B049-F2279B6FF229}"/>
                  </a:ext>
                </a:extLst>
              </p14:cNvPr>
              <p14:cNvContentPartPr/>
              <p14:nvPr/>
            </p14:nvContentPartPr>
            <p14:xfrm>
              <a:off x="1686736" y="1318360"/>
              <a:ext cx="121680" cy="2685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4C85CC0-40A5-4A19-B049-F2279B6FF22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677736" y="1309720"/>
                <a:ext cx="13932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4B1E9CA-6C41-4103-805F-44BA1C5EA97C}"/>
                  </a:ext>
                </a:extLst>
              </p14:cNvPr>
              <p14:cNvContentPartPr/>
              <p14:nvPr/>
            </p14:nvContentPartPr>
            <p14:xfrm>
              <a:off x="1792216" y="1690600"/>
              <a:ext cx="65880" cy="1929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4B1E9CA-6C41-4103-805F-44BA1C5EA97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783216" y="1681600"/>
                <a:ext cx="83520" cy="21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F04CF451-04E0-4AC7-9ECB-E24DB4A212BE}"/>
              </a:ext>
            </a:extLst>
          </p:cNvPr>
          <p:cNvGrpSpPr/>
          <p:nvPr/>
        </p:nvGrpSpPr>
        <p:grpSpPr>
          <a:xfrm>
            <a:off x="1773136" y="2173360"/>
            <a:ext cx="132120" cy="252720"/>
            <a:chOff x="1773136" y="2173360"/>
            <a:chExt cx="1321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04BBFB0-9F9F-4BD8-AC9D-F50251923E19}"/>
                    </a:ext>
                  </a:extLst>
                </p14:cNvPr>
                <p14:cNvContentPartPr/>
                <p14:nvPr/>
              </p14:nvContentPartPr>
              <p14:xfrm>
                <a:off x="1773136" y="2173360"/>
                <a:ext cx="132120" cy="78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04BBFB0-9F9F-4BD8-AC9D-F50251923E1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764496" y="2164720"/>
                  <a:ext cx="149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1737B21-19B7-43E0-80C0-02C68413DC7F}"/>
                    </a:ext>
                  </a:extLst>
                </p14:cNvPr>
                <p14:cNvContentPartPr/>
                <p14:nvPr/>
              </p14:nvContentPartPr>
              <p14:xfrm>
                <a:off x="1841176" y="2189560"/>
                <a:ext cx="43560" cy="236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1737B21-19B7-43E0-80C0-02C68413DC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832536" y="2180560"/>
                  <a:ext cx="61200" cy="254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92903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CA48E-B145-4752-ACFB-97DB5AD7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With human supervision?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95185A-065B-435E-903D-CAB38A946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Supervised learning: use </a:t>
            </a:r>
            <a:r>
              <a:rPr lang="en-US" b="1"/>
              <a:t>labeled data</a:t>
            </a:r>
          </a:p>
          <a:p>
            <a:pPr defTabSz="540000"/>
            <a:r>
              <a:rPr lang="en-US"/>
              <a:t>	</a:t>
            </a:r>
            <a:r>
              <a:rPr lang="en-US" i="1"/>
              <a:t>Regression, </a:t>
            </a:r>
            <a:r>
              <a:rPr lang="en-US"/>
              <a:t>e.g., housing price prediction, weather forecast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BE351-96A8-4B1F-824D-E936F20E7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A2C2C4-0B85-44A2-84FB-41C7FF95CA53}"/>
              </a:ext>
            </a:extLst>
          </p:cNvPr>
          <p:cNvGrpSpPr/>
          <p:nvPr/>
        </p:nvGrpSpPr>
        <p:grpSpPr>
          <a:xfrm>
            <a:off x="718336" y="1525774"/>
            <a:ext cx="4046760" cy="95040"/>
            <a:chOff x="718336" y="1525774"/>
            <a:chExt cx="4046760" cy="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B2C0826-7EB9-49AF-9C71-BF20CA85D5C5}"/>
                    </a:ext>
                  </a:extLst>
                </p14:cNvPr>
                <p14:cNvContentPartPr/>
                <p14:nvPr/>
              </p14:nvContentPartPr>
              <p14:xfrm>
                <a:off x="718336" y="1525774"/>
                <a:ext cx="2014920" cy="95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B2C0826-7EB9-49AF-9C71-BF20CA85D5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9696" y="1516774"/>
                  <a:ext cx="2032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DDC0BFB-CA7B-40AA-B16E-F2B07AB16687}"/>
                    </a:ext>
                  </a:extLst>
                </p14:cNvPr>
                <p14:cNvContentPartPr/>
                <p14:nvPr/>
              </p14:nvContentPartPr>
              <p14:xfrm>
                <a:off x="3781216" y="1543054"/>
                <a:ext cx="983880" cy="52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DDC0BFB-CA7B-40AA-B16E-F2B07AB166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72576" y="1534054"/>
                  <a:ext cx="1001520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9222D40-3BD3-4B21-801E-7F72A8A5B79E}"/>
                  </a:ext>
                </a:extLst>
              </p14:cNvPr>
              <p14:cNvContentPartPr/>
              <p14:nvPr/>
            </p14:nvContentPartPr>
            <p14:xfrm>
              <a:off x="1127296" y="2043094"/>
              <a:ext cx="1177920" cy="72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9222D40-3BD3-4B21-801E-7F72A8A5B7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8296" y="2034094"/>
                <a:ext cx="11955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A06C40-A39E-4A1B-9403-B864DE2109CE}"/>
                  </a:ext>
                </a:extLst>
              </p14:cNvPr>
              <p14:cNvContentPartPr/>
              <p14:nvPr/>
            </p14:nvContentPartPr>
            <p14:xfrm>
              <a:off x="3227896" y="2064694"/>
              <a:ext cx="2044440" cy="35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A06C40-A39E-4A1B-9403-B864DE2109C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19256" y="2055694"/>
                <a:ext cx="20620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54B70C9-F628-4B57-9322-EB40FDF132BA}"/>
                  </a:ext>
                </a:extLst>
              </p14:cNvPr>
              <p14:cNvContentPartPr/>
              <p14:nvPr/>
            </p14:nvContentPartPr>
            <p14:xfrm>
              <a:off x="6152896" y="2031214"/>
              <a:ext cx="1629720" cy="119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54B70C9-F628-4B57-9322-EB40FDF132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44256" y="2022574"/>
                <a:ext cx="1647360" cy="1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348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0B00-39F0-4D3F-A018-B7159353D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E6AC6-B09C-4396-9B54-A9A45458A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7155"/>
            <a:ext cx="8229600" cy="35701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22222"/>
                </a:solidFill>
                <a:latin typeface="Arial" panose="020B0604020202020204" pitchFamily="34" charset="0"/>
              </a:rPr>
              <a:t>Burkov, A. (2019). </a:t>
            </a:r>
            <a:r>
              <a:rPr lang="en-US" i="1">
                <a:solidFill>
                  <a:srgbClr val="222222"/>
                </a:solidFill>
                <a:latin typeface="Arial" panose="020B0604020202020204" pitchFamily="34" charset="0"/>
              </a:rPr>
              <a:t>The hundred-page machine learning book</a:t>
            </a:r>
            <a:r>
              <a:rPr lang="en-US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/>
          </a:p>
          <a:p>
            <a:r>
              <a:rPr lang="en-US">
                <a:highlight>
                  <a:srgbClr val="FFFF00"/>
                </a:highlight>
              </a:rPr>
              <a:t>Géron, A. (2019). </a:t>
            </a:r>
            <a:r>
              <a:rPr lang="en-US" i="1">
                <a:highlight>
                  <a:srgbClr val="FFFF00"/>
                </a:highlight>
              </a:rPr>
              <a:t>Hands-on machine learning with Scikit-Learn, Keras, and TensorFlow</a:t>
            </a:r>
            <a:r>
              <a:rPr lang="en-US">
                <a:highlight>
                  <a:srgbClr val="FFFF00"/>
                </a:highlight>
              </a:rPr>
              <a:t>. O'Reilly Media.</a:t>
            </a:r>
          </a:p>
          <a:p>
            <a:r>
              <a:rPr lang="en-US"/>
              <a:t>Murphy, K. P. (2012). </a:t>
            </a:r>
            <a:r>
              <a:rPr lang="en-US" i="1"/>
              <a:t>Machine Learning: A Probabilistic Perspective</a:t>
            </a:r>
            <a:r>
              <a:rPr lang="en-US"/>
              <a:t>. MIT Press.</a:t>
            </a:r>
          </a:p>
          <a:p>
            <a:r>
              <a:rPr lang="en-US"/>
              <a:t>Swaroop, C. H. (2013). </a:t>
            </a:r>
            <a:r>
              <a:rPr lang="en-US" i="1"/>
              <a:t>A Byte of Python</a:t>
            </a:r>
            <a:r>
              <a:rPr lang="en-US"/>
              <a:t>.</a:t>
            </a:r>
          </a:p>
          <a:p>
            <a:r>
              <a:rPr lang="en-US"/>
              <a:t>Vũ, T. H. (2019). </a:t>
            </a:r>
            <a:r>
              <a:rPr lang="en-US" i="1"/>
              <a:t>Machine Learning cơ bản.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32AD1-105B-457F-967E-04CCEDBF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79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6D6B3-D876-429C-8A1D-AA01DB46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D8966FE9-DD75-4D6F-8EDD-8B9021A11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1" y="3850257"/>
            <a:ext cx="6652657" cy="953741"/>
          </a:xfrm>
        </p:spPr>
        <p:txBody>
          <a:bodyPr>
            <a:normAutofit/>
          </a:bodyPr>
          <a:lstStyle/>
          <a:p>
            <a:pPr algn="l"/>
            <a:r>
              <a:rPr lang="en-US" sz="1700"/>
              <a:t>Features / attributes: </a:t>
            </a:r>
            <a:endParaRPr lang="en-US" sz="1700" strike="sngStrike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9C00DD-E1E1-413D-96DA-78FA114AA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7494"/>
            <a:ext cx="6652657" cy="33843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FED34A-DF90-4941-B9B5-92C56CD61363}"/>
              </a:ext>
            </a:extLst>
          </p:cNvPr>
          <p:cNvSpPr/>
          <p:nvPr/>
        </p:nvSpPr>
        <p:spPr>
          <a:xfrm>
            <a:off x="20567" y="4876006"/>
            <a:ext cx="14205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Roboto" pitchFamily="2" charset="0"/>
                <a:ea typeface="Roboto" pitchFamily="2" charset="0"/>
              </a:rPr>
              <a:t>Source</a:t>
            </a:r>
            <a:r>
              <a:rPr lang="en-US" sz="1000">
                <a:latin typeface="Roboto" pitchFamily="2" charset="0"/>
                <a:ea typeface="Roboto" pitchFamily="2" charset="0"/>
              </a:rPr>
              <a:t>: (Géron, 2019)</a:t>
            </a:r>
            <a:endParaRPr lang="en-US" sz="1000" dirty="0">
              <a:latin typeface="Roboto" pitchFamily="2" charset="0"/>
              <a:ea typeface="Roboto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BCB2995-AD05-4ECD-8E40-F6AB9004CF90}"/>
                  </a:ext>
                </a:extLst>
              </p14:cNvPr>
              <p14:cNvContentPartPr/>
              <p14:nvPr/>
            </p14:nvContentPartPr>
            <p14:xfrm>
              <a:off x="6994216" y="3571600"/>
              <a:ext cx="782280" cy="77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BCB2995-AD05-4ECD-8E40-F6AB9004CF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85216" y="3562600"/>
                <a:ext cx="7999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F9FE659-DC32-4E15-BBFB-47E82C6553B8}"/>
                  </a:ext>
                </a:extLst>
              </p14:cNvPr>
              <p14:cNvContentPartPr/>
              <p14:nvPr/>
            </p14:nvContentPartPr>
            <p14:xfrm>
              <a:off x="1144216" y="434200"/>
              <a:ext cx="584640" cy="111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F9FE659-DC32-4E15-BBFB-47E82C6553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5576" y="425200"/>
                <a:ext cx="602280" cy="12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BA5D34D2-028E-4998-B125-DC9624E9597C}"/>
              </a:ext>
            </a:extLst>
          </p:cNvPr>
          <p:cNvGrpSpPr/>
          <p:nvPr/>
        </p:nvGrpSpPr>
        <p:grpSpPr>
          <a:xfrm>
            <a:off x="2111536" y="229360"/>
            <a:ext cx="567000" cy="283320"/>
            <a:chOff x="2111536" y="229360"/>
            <a:chExt cx="56700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5D628FB-77BB-4A1F-8E88-5AD67F161E62}"/>
                    </a:ext>
                  </a:extLst>
                </p14:cNvPr>
                <p14:cNvContentPartPr/>
                <p14:nvPr/>
              </p14:nvContentPartPr>
              <p14:xfrm>
                <a:off x="2111536" y="294160"/>
                <a:ext cx="90720" cy="218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5D628FB-77BB-4A1F-8E88-5AD67F161E6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02536" y="285520"/>
                  <a:ext cx="1083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49ADBF7-D4FB-4057-B730-939FFE2FB8AA}"/>
                    </a:ext>
                  </a:extLst>
                </p14:cNvPr>
                <p14:cNvContentPartPr/>
                <p14:nvPr/>
              </p14:nvContentPartPr>
              <p14:xfrm>
                <a:off x="2233576" y="265720"/>
                <a:ext cx="74160" cy="98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49ADBF7-D4FB-4057-B730-939FFE2FB8A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24936" y="257080"/>
                  <a:ext cx="91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7B8549F-332B-4CD4-A71B-70051A43B692}"/>
                    </a:ext>
                  </a:extLst>
                </p14:cNvPr>
                <p14:cNvContentPartPr/>
                <p14:nvPr/>
              </p14:nvContentPartPr>
              <p14:xfrm>
                <a:off x="2371096" y="278680"/>
                <a:ext cx="12600" cy="7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7B8549F-332B-4CD4-A71B-70051A43B69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62096" y="269680"/>
                  <a:ext cx="30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EBE00CA-F88E-44E1-978B-DBFEC168C3CD}"/>
                    </a:ext>
                  </a:extLst>
                </p14:cNvPr>
                <p14:cNvContentPartPr/>
                <p14:nvPr/>
              </p14:nvContentPartPr>
              <p14:xfrm>
                <a:off x="2432296" y="229360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EBE00CA-F88E-44E1-978B-DBFEC168C3C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23656" y="2203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EE15DFC-61A1-4ADC-ACAC-3DBC51A7FE52}"/>
                    </a:ext>
                  </a:extLst>
                </p14:cNvPr>
                <p14:cNvContentPartPr/>
                <p14:nvPr/>
              </p14:nvContentPartPr>
              <p14:xfrm>
                <a:off x="2432296" y="229360"/>
                <a:ext cx="43920" cy="134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EE15DFC-61A1-4ADC-ACAC-3DBC51A7FE5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23656" y="220360"/>
                  <a:ext cx="61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181C09B-AD0B-42B5-B6A8-863F029F3A15}"/>
                    </a:ext>
                  </a:extLst>
                </p14:cNvPr>
                <p14:cNvContentPartPr/>
                <p14:nvPr/>
              </p14:nvContentPartPr>
              <p14:xfrm>
                <a:off x="2586736" y="271840"/>
                <a:ext cx="91800" cy="95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181C09B-AD0B-42B5-B6A8-863F029F3A1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78096" y="262840"/>
                  <a:ext cx="10944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6B22D8-CFEB-4A1C-B3EA-7B1AE98E1C1B}"/>
              </a:ext>
            </a:extLst>
          </p:cNvPr>
          <p:cNvGrpSpPr/>
          <p:nvPr/>
        </p:nvGrpSpPr>
        <p:grpSpPr>
          <a:xfrm>
            <a:off x="7109056" y="3787960"/>
            <a:ext cx="469080" cy="121680"/>
            <a:chOff x="7109056" y="3787960"/>
            <a:chExt cx="46908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A69BD39-4EAB-4BEE-8F6A-1BCEEC0C63F5}"/>
                    </a:ext>
                  </a:extLst>
                </p14:cNvPr>
                <p14:cNvContentPartPr/>
                <p14:nvPr/>
              </p14:nvContentPartPr>
              <p14:xfrm>
                <a:off x="7109056" y="3787960"/>
                <a:ext cx="76320" cy="93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A69BD39-4EAB-4BEE-8F6A-1BCEEC0C63F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00056" y="3778960"/>
                  <a:ext cx="939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25D0B90-CFED-4AFE-915D-F4A0B67B17FE}"/>
                    </a:ext>
                  </a:extLst>
                </p14:cNvPr>
                <p14:cNvContentPartPr/>
                <p14:nvPr/>
              </p14:nvContentPartPr>
              <p14:xfrm>
                <a:off x="7203376" y="3821080"/>
                <a:ext cx="116640" cy="67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25D0B90-CFED-4AFE-915D-F4A0B67B17F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194376" y="3812440"/>
                  <a:ext cx="134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E42998D-12C3-48F2-A724-3E8BE0B73EE5}"/>
                    </a:ext>
                  </a:extLst>
                </p14:cNvPr>
                <p14:cNvContentPartPr/>
                <p14:nvPr/>
              </p14:nvContentPartPr>
              <p14:xfrm>
                <a:off x="7300936" y="3805960"/>
                <a:ext cx="137880" cy="99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E42998D-12C3-48F2-A724-3E8BE0B73EE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92296" y="3796960"/>
                  <a:ext cx="1555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788123B-CA68-44B3-BB84-FD8533F95052}"/>
                    </a:ext>
                  </a:extLst>
                </p14:cNvPr>
                <p14:cNvContentPartPr/>
                <p14:nvPr/>
              </p14:nvContentPartPr>
              <p14:xfrm>
                <a:off x="7460056" y="3825040"/>
                <a:ext cx="118080" cy="84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788123B-CA68-44B3-BB84-FD8533F9505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51416" y="3816400"/>
                  <a:ext cx="13572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B598F9-5F3E-4E2B-B9CB-FCB49215F4E6}"/>
              </a:ext>
            </a:extLst>
          </p:cNvPr>
          <p:cNvGrpSpPr/>
          <p:nvPr/>
        </p:nvGrpSpPr>
        <p:grpSpPr>
          <a:xfrm>
            <a:off x="672616" y="337720"/>
            <a:ext cx="236520" cy="197640"/>
            <a:chOff x="672616" y="337720"/>
            <a:chExt cx="236520" cy="1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54051D3-7BF0-40AA-8034-DDACB9ED5CDB}"/>
                    </a:ext>
                  </a:extLst>
                </p14:cNvPr>
                <p14:cNvContentPartPr/>
                <p14:nvPr/>
              </p14:nvContentPartPr>
              <p14:xfrm>
                <a:off x="672616" y="391720"/>
                <a:ext cx="202680" cy="74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54051D3-7BF0-40AA-8034-DDACB9ED5CD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3616" y="382720"/>
                  <a:ext cx="2203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91BD279-2D8C-4630-8580-E23ACBF88E33}"/>
                    </a:ext>
                  </a:extLst>
                </p14:cNvPr>
                <p14:cNvContentPartPr/>
                <p14:nvPr/>
              </p14:nvContentPartPr>
              <p14:xfrm>
                <a:off x="778816" y="337720"/>
                <a:ext cx="130320" cy="197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91BD279-2D8C-4630-8580-E23ACBF88E3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69816" y="328720"/>
                  <a:ext cx="147960" cy="21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B8C7774-1313-46DD-99C6-A698F90A78D9}"/>
                  </a:ext>
                </a:extLst>
              </p14:cNvPr>
              <p14:cNvContentPartPr/>
              <p14:nvPr/>
            </p14:nvContentPartPr>
            <p14:xfrm>
              <a:off x="7237576" y="121000"/>
              <a:ext cx="1035360" cy="1285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B8C7774-1313-46DD-99C6-A698F90A78D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228936" y="112360"/>
                <a:ext cx="10530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7052907-B122-470F-AB07-560122A1ADED}"/>
                  </a:ext>
                </a:extLst>
              </p14:cNvPr>
              <p14:cNvContentPartPr/>
              <p14:nvPr/>
            </p14:nvContentPartPr>
            <p14:xfrm>
              <a:off x="3102256" y="3400960"/>
              <a:ext cx="36000" cy="36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7052907-B122-470F-AB07-560122A1ADE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093256" y="3392320"/>
                <a:ext cx="536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52528D7-F585-4E91-B4D7-6333ACE9820C}"/>
                  </a:ext>
                </a:extLst>
              </p14:cNvPr>
              <p14:cNvContentPartPr/>
              <p14:nvPr/>
            </p14:nvContentPartPr>
            <p14:xfrm>
              <a:off x="1359136" y="4159480"/>
              <a:ext cx="709200" cy="194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52528D7-F585-4E91-B4D7-6333ACE9820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350496" y="4150840"/>
                <a:ext cx="7268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38541AC-DF4D-4DE3-855F-ADF6A71F49E9}"/>
                  </a:ext>
                </a:extLst>
              </p14:cNvPr>
              <p14:cNvContentPartPr/>
              <p14:nvPr/>
            </p14:nvContentPartPr>
            <p14:xfrm>
              <a:off x="7338736" y="617440"/>
              <a:ext cx="1103400" cy="1119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38541AC-DF4D-4DE3-855F-ADF6A71F49E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329736" y="608440"/>
                <a:ext cx="112104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9B164B6E-8A6A-4047-BB2B-A1EBA85979A2}"/>
              </a:ext>
            </a:extLst>
          </p:cNvPr>
          <p:cNvGrpSpPr/>
          <p:nvPr/>
        </p:nvGrpSpPr>
        <p:grpSpPr>
          <a:xfrm>
            <a:off x="7234336" y="262480"/>
            <a:ext cx="1668960" cy="1424880"/>
            <a:chOff x="7234336" y="262480"/>
            <a:chExt cx="1668960" cy="142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311F702-7762-4692-A98E-8CF46FF663CE}"/>
                    </a:ext>
                  </a:extLst>
                </p14:cNvPr>
                <p14:cNvContentPartPr/>
                <p14:nvPr/>
              </p14:nvContentPartPr>
              <p14:xfrm>
                <a:off x="7234336" y="516640"/>
                <a:ext cx="127080" cy="1158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311F702-7762-4692-A98E-8CF46FF663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225696" y="508000"/>
                  <a:ext cx="144720" cy="11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22CB42E-AA83-472C-9A62-E547DED8F12D}"/>
                    </a:ext>
                  </a:extLst>
                </p14:cNvPr>
                <p14:cNvContentPartPr/>
                <p14:nvPr/>
              </p14:nvContentPartPr>
              <p14:xfrm>
                <a:off x="7282576" y="502240"/>
                <a:ext cx="1222200" cy="164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22CB42E-AA83-472C-9A62-E547DED8F12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73576" y="493240"/>
                  <a:ext cx="1239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5D650E6-1161-45D1-94C0-AA952977A0DE}"/>
                    </a:ext>
                  </a:extLst>
                </p14:cNvPr>
                <p14:cNvContentPartPr/>
                <p14:nvPr/>
              </p14:nvContentPartPr>
              <p14:xfrm>
                <a:off x="7257376" y="1554880"/>
                <a:ext cx="1010520" cy="132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5D650E6-1161-45D1-94C0-AA952977A0D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248376" y="1545880"/>
                  <a:ext cx="1028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2CF0025-97A8-4CAF-A095-D0FA2FE0B007}"/>
                    </a:ext>
                  </a:extLst>
                </p14:cNvPr>
                <p14:cNvContentPartPr/>
                <p14:nvPr/>
              </p14:nvContentPartPr>
              <p14:xfrm>
                <a:off x="8356816" y="661000"/>
                <a:ext cx="139680" cy="982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2CF0025-97A8-4CAF-A095-D0FA2FE0B00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48176" y="652360"/>
                  <a:ext cx="157320" cy="9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7C90B55-E65E-4E00-AFC8-EC95AE29BF6C}"/>
                    </a:ext>
                  </a:extLst>
                </p14:cNvPr>
                <p14:cNvContentPartPr/>
                <p14:nvPr/>
              </p14:nvContentPartPr>
              <p14:xfrm>
                <a:off x="7514776" y="526720"/>
                <a:ext cx="72000" cy="893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7C90B55-E65E-4E00-AFC8-EC95AE29BF6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506136" y="518080"/>
                  <a:ext cx="8964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923FF5C-FD25-435D-9B3E-B7AA46E4C344}"/>
                    </a:ext>
                  </a:extLst>
                </p14:cNvPr>
                <p14:cNvContentPartPr/>
                <p14:nvPr/>
              </p14:nvContentPartPr>
              <p14:xfrm>
                <a:off x="7776856" y="568120"/>
                <a:ext cx="43920" cy="25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923FF5C-FD25-435D-9B3E-B7AA46E4C34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767856" y="559480"/>
                  <a:ext cx="615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D50D70-5EF7-498E-9B08-D94664115DB4}"/>
                    </a:ext>
                  </a:extLst>
                </p14:cNvPr>
                <p14:cNvContentPartPr/>
                <p14:nvPr/>
              </p14:nvContentPartPr>
              <p14:xfrm>
                <a:off x="7724656" y="563800"/>
                <a:ext cx="69120" cy="1034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D50D70-5EF7-498E-9B08-D94664115DB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16016" y="555160"/>
                  <a:ext cx="86760" cy="10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A972A22-0CA1-406E-B85B-C9D7DE1E1161}"/>
                    </a:ext>
                  </a:extLst>
                </p14:cNvPr>
                <p14:cNvContentPartPr/>
                <p14:nvPr/>
              </p14:nvContentPartPr>
              <p14:xfrm>
                <a:off x="7995376" y="600160"/>
                <a:ext cx="73080" cy="1001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A972A22-0CA1-406E-B85B-C9D7DE1E116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986376" y="591520"/>
                  <a:ext cx="90720" cy="10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FA6A69D-3FD9-4A7E-A1F9-F9D7266AA886}"/>
                    </a:ext>
                  </a:extLst>
                </p14:cNvPr>
                <p14:cNvContentPartPr/>
                <p14:nvPr/>
              </p14:nvContentPartPr>
              <p14:xfrm>
                <a:off x="8229016" y="614200"/>
                <a:ext cx="42840" cy="872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FA6A69D-3FD9-4A7E-A1F9-F9D7266AA88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220376" y="605560"/>
                  <a:ext cx="60480" cy="89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8E624DC-931F-4597-9031-69222078CDC5}"/>
                    </a:ext>
                  </a:extLst>
                </p14:cNvPr>
                <p14:cNvContentPartPr/>
                <p14:nvPr/>
              </p14:nvContentPartPr>
              <p14:xfrm>
                <a:off x="7274296" y="262480"/>
                <a:ext cx="137160" cy="202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8E624DC-931F-4597-9031-69222078CDC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265656" y="253480"/>
                  <a:ext cx="1548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E10CA04-02A4-4470-861C-077C05C655B3}"/>
                    </a:ext>
                  </a:extLst>
                </p14:cNvPr>
                <p14:cNvContentPartPr/>
                <p14:nvPr/>
              </p14:nvContentPartPr>
              <p14:xfrm>
                <a:off x="7415776" y="321520"/>
                <a:ext cx="77760" cy="95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E10CA04-02A4-4470-861C-077C05C655B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407136" y="312520"/>
                  <a:ext cx="95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EE40547-A1E6-40ED-953E-7F6210E2D70C}"/>
                    </a:ext>
                  </a:extLst>
                </p14:cNvPr>
                <p14:cNvContentPartPr/>
                <p14:nvPr/>
              </p14:nvContentPartPr>
              <p14:xfrm>
                <a:off x="7494616" y="281920"/>
                <a:ext cx="235800" cy="164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EE40547-A1E6-40ED-953E-7F6210E2D70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485976" y="273280"/>
                  <a:ext cx="253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75C9E91-35FD-4B0D-AF29-EE2C135D6207}"/>
                    </a:ext>
                  </a:extLst>
                </p14:cNvPr>
                <p14:cNvContentPartPr/>
                <p14:nvPr/>
              </p14:nvContentPartPr>
              <p14:xfrm>
                <a:off x="7767136" y="397120"/>
                <a:ext cx="56520" cy="65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75C9E91-35FD-4B0D-AF29-EE2C135D620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758136" y="388480"/>
                  <a:ext cx="741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3D62324-1F7F-4129-B4F8-3DFFAF4B705D}"/>
                    </a:ext>
                  </a:extLst>
                </p14:cNvPr>
                <p14:cNvContentPartPr/>
                <p14:nvPr/>
              </p14:nvContentPartPr>
              <p14:xfrm>
                <a:off x="7855336" y="402160"/>
                <a:ext cx="96840" cy="84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3D62324-1F7F-4129-B4F8-3DFFAF4B705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46336" y="393520"/>
                  <a:ext cx="114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08F7237-7E9B-4DFE-AD46-3A141B21B02C}"/>
                    </a:ext>
                  </a:extLst>
                </p14:cNvPr>
                <p14:cNvContentPartPr/>
                <p14:nvPr/>
              </p14:nvContentPartPr>
              <p14:xfrm>
                <a:off x="7983856" y="412960"/>
                <a:ext cx="70200" cy="127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08F7237-7E9B-4DFE-AD46-3A141B21B02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974856" y="404320"/>
                  <a:ext cx="87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C48EF8F-5D13-4FAC-955E-038E3F3C3F18}"/>
                    </a:ext>
                  </a:extLst>
                </p14:cNvPr>
                <p14:cNvContentPartPr/>
                <p14:nvPr/>
              </p14:nvContentPartPr>
              <p14:xfrm>
                <a:off x="7592176" y="316480"/>
                <a:ext cx="65880" cy="14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C48EF8F-5D13-4FAC-955E-038E3F3C3F1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583176" y="307840"/>
                  <a:ext cx="83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EC3C134-B22A-481C-BF25-82AA20EDCCDC}"/>
                    </a:ext>
                  </a:extLst>
                </p14:cNvPr>
                <p14:cNvContentPartPr/>
                <p14:nvPr/>
              </p14:nvContentPartPr>
              <p14:xfrm>
                <a:off x="8378056" y="308560"/>
                <a:ext cx="288000" cy="212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EC3C134-B22A-481C-BF25-82AA20EDCCD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369416" y="299560"/>
                  <a:ext cx="3056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692FC61-7C64-4523-BCB4-5EBCFBC3FE00}"/>
                    </a:ext>
                  </a:extLst>
                </p14:cNvPr>
                <p14:cNvContentPartPr/>
                <p14:nvPr/>
              </p14:nvContentPartPr>
              <p14:xfrm>
                <a:off x="8717896" y="465520"/>
                <a:ext cx="65520" cy="99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692FC61-7C64-4523-BCB4-5EBCFBC3FE0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709256" y="456520"/>
                  <a:ext cx="831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9AF0B98-8FA7-4BD2-8FFE-2EBCB3F8CA63}"/>
                    </a:ext>
                  </a:extLst>
                </p14:cNvPr>
                <p14:cNvContentPartPr/>
                <p14:nvPr/>
              </p14:nvContentPartPr>
              <p14:xfrm>
                <a:off x="8797816" y="388480"/>
                <a:ext cx="105480" cy="195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9AF0B98-8FA7-4BD2-8FFE-2EBCB3F8CA6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788816" y="379840"/>
                  <a:ext cx="123120" cy="21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9FE6652-B780-48CB-85C0-42FCF2B5D1F9}"/>
                  </a:ext>
                </a:extLst>
              </p14:cNvPr>
              <p14:cNvContentPartPr/>
              <p14:nvPr/>
            </p14:nvContentPartPr>
            <p14:xfrm>
              <a:off x="2365336" y="4191520"/>
              <a:ext cx="745200" cy="226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9FE6652-B780-48CB-85C0-42FCF2B5D1F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356696" y="4182520"/>
                <a:ext cx="762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2D25737-9CB2-4E58-8BF2-A6765BBFB05D}"/>
                  </a:ext>
                </a:extLst>
              </p14:cNvPr>
              <p14:cNvContentPartPr/>
              <p14:nvPr/>
            </p14:nvContentPartPr>
            <p14:xfrm>
              <a:off x="4467016" y="3685720"/>
              <a:ext cx="1067040" cy="493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2D25737-9CB2-4E58-8BF2-A6765BBFB05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458016" y="3677080"/>
                <a:ext cx="108468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67CF52FE-4F83-469B-8CD9-6D62CB5B28AA}"/>
              </a:ext>
            </a:extLst>
          </p:cNvPr>
          <p:cNvGrpSpPr/>
          <p:nvPr/>
        </p:nvGrpSpPr>
        <p:grpSpPr>
          <a:xfrm>
            <a:off x="143776" y="2500960"/>
            <a:ext cx="1019520" cy="286920"/>
            <a:chOff x="143776" y="2500960"/>
            <a:chExt cx="101952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E15CDEF-CDB6-48D9-B88A-B0A7A0729A74}"/>
                    </a:ext>
                  </a:extLst>
                </p14:cNvPr>
                <p14:cNvContentPartPr/>
                <p14:nvPr/>
              </p14:nvContentPartPr>
              <p14:xfrm>
                <a:off x="143776" y="2500960"/>
                <a:ext cx="133200" cy="200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E15CDEF-CDB6-48D9-B88A-B0A7A0729A7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34776" y="2491960"/>
                  <a:ext cx="150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4830BA3-995B-403A-B93F-95A39D46DBD6}"/>
                    </a:ext>
                  </a:extLst>
                </p14:cNvPr>
                <p14:cNvContentPartPr/>
                <p14:nvPr/>
              </p14:nvContentPartPr>
              <p14:xfrm>
                <a:off x="323416" y="2543800"/>
                <a:ext cx="67320" cy="118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4830BA3-995B-403A-B93F-95A39D46DBD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14776" y="2535160"/>
                  <a:ext cx="84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67EED06-D3A6-471D-B3F7-6F91F2671194}"/>
                    </a:ext>
                  </a:extLst>
                </p14:cNvPr>
                <p14:cNvContentPartPr/>
                <p14:nvPr/>
              </p14:nvContentPartPr>
              <p14:xfrm>
                <a:off x="423856" y="2574040"/>
                <a:ext cx="64440" cy="213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67EED06-D3A6-471D-B3F7-6F91F267119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15216" y="2565400"/>
                  <a:ext cx="82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482D517-A15A-48BA-9A9E-7E0DC9F01A6A}"/>
                    </a:ext>
                  </a:extLst>
                </p14:cNvPr>
                <p14:cNvContentPartPr/>
                <p14:nvPr/>
              </p14:nvContentPartPr>
              <p14:xfrm>
                <a:off x="521776" y="2579440"/>
                <a:ext cx="49320" cy="74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482D517-A15A-48BA-9A9E-7E0DC9F01A6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13136" y="2570440"/>
                  <a:ext cx="66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78CFB3B-7FF9-473C-BEC2-B21D6B09EA93}"/>
                    </a:ext>
                  </a:extLst>
                </p14:cNvPr>
                <p14:cNvContentPartPr/>
                <p14:nvPr/>
              </p14:nvContentPartPr>
              <p14:xfrm>
                <a:off x="587296" y="2558200"/>
                <a:ext cx="61920" cy="78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78CFB3B-7FF9-473C-BEC2-B21D6B09EA9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78296" y="2549200"/>
                  <a:ext cx="79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4299203-76BC-43F4-B372-BF5AFEE8DDFD}"/>
                    </a:ext>
                  </a:extLst>
                </p14:cNvPr>
                <p14:cNvContentPartPr/>
                <p14:nvPr/>
              </p14:nvContentPartPr>
              <p14:xfrm>
                <a:off x="682336" y="2536600"/>
                <a:ext cx="234720" cy="122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4299203-76BC-43F4-B372-BF5AFEE8DDF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73336" y="2527600"/>
                  <a:ext cx="252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79CA700-C0F6-4A83-940F-CE065A328079}"/>
                    </a:ext>
                  </a:extLst>
                </p14:cNvPr>
                <p14:cNvContentPartPr/>
                <p14:nvPr/>
              </p14:nvContentPartPr>
              <p14:xfrm>
                <a:off x="984016" y="2616160"/>
                <a:ext cx="179280" cy="96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79CA700-C0F6-4A83-940F-CE065A32807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75016" y="2607520"/>
                  <a:ext cx="19692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EE2D273-2B28-44EF-ACA7-AC00598AC42B}"/>
              </a:ext>
            </a:extLst>
          </p:cNvPr>
          <p:cNvGrpSpPr/>
          <p:nvPr/>
        </p:nvGrpSpPr>
        <p:grpSpPr>
          <a:xfrm>
            <a:off x="201016" y="2823160"/>
            <a:ext cx="1429560" cy="716040"/>
            <a:chOff x="201016" y="2823160"/>
            <a:chExt cx="1429560" cy="71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A3CAA00-8053-4D91-97AC-2D6BAD5E6A6F}"/>
                    </a:ext>
                  </a:extLst>
                </p14:cNvPr>
                <p14:cNvContentPartPr/>
                <p14:nvPr/>
              </p14:nvContentPartPr>
              <p14:xfrm>
                <a:off x="661096" y="2847640"/>
                <a:ext cx="20880" cy="237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A3CAA00-8053-4D91-97AC-2D6BAD5E6A6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52096" y="2838640"/>
                  <a:ext cx="385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C2BBF39-31DA-4D85-8D65-59290493406A}"/>
                    </a:ext>
                  </a:extLst>
                </p14:cNvPr>
                <p14:cNvContentPartPr/>
                <p14:nvPr/>
              </p14:nvContentPartPr>
              <p14:xfrm>
                <a:off x="201016" y="3256600"/>
                <a:ext cx="103680" cy="123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C2BBF39-31DA-4D85-8D65-59290493406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92016" y="3247600"/>
                  <a:ext cx="1213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A743A11-4E56-4825-BCAA-FA6A5D48BDBA}"/>
                    </a:ext>
                  </a:extLst>
                </p14:cNvPr>
                <p14:cNvContentPartPr/>
                <p14:nvPr/>
              </p14:nvContentPartPr>
              <p14:xfrm>
                <a:off x="314416" y="3284680"/>
                <a:ext cx="77040" cy="50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A743A11-4E56-4825-BCAA-FA6A5D48BDB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05776" y="3276040"/>
                  <a:ext cx="946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8C9A911-E1CE-4060-B9CA-470E2E620B73}"/>
                    </a:ext>
                  </a:extLst>
                </p14:cNvPr>
                <p14:cNvContentPartPr/>
                <p14:nvPr/>
              </p14:nvContentPartPr>
              <p14:xfrm>
                <a:off x="359416" y="3209080"/>
                <a:ext cx="78480" cy="173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8C9A911-E1CE-4060-B9CA-470E2E620B7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50776" y="3200440"/>
                  <a:ext cx="96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CBE4B89-35F3-4A18-9A11-70EEBBEF066E}"/>
                    </a:ext>
                  </a:extLst>
                </p14:cNvPr>
                <p14:cNvContentPartPr/>
                <p14:nvPr/>
              </p14:nvContentPartPr>
              <p14:xfrm>
                <a:off x="442576" y="3316000"/>
                <a:ext cx="78480" cy="73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CBE4B89-35F3-4A18-9A11-70EEBBEF066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33936" y="3307360"/>
                  <a:ext cx="961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CC54E01-8E58-44B3-A66C-C0B4FB74D207}"/>
                    </a:ext>
                  </a:extLst>
                </p14:cNvPr>
                <p14:cNvContentPartPr/>
                <p14:nvPr/>
              </p14:nvContentPartPr>
              <p14:xfrm>
                <a:off x="548416" y="3308080"/>
                <a:ext cx="44640" cy="11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CC54E01-8E58-44B3-A66C-C0B4FB74D20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39776" y="3299440"/>
                  <a:ext cx="62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6960892-2D5B-410F-97C1-9EAC351AC4AF}"/>
                    </a:ext>
                  </a:extLst>
                </p14:cNvPr>
                <p14:cNvContentPartPr/>
                <p14:nvPr/>
              </p14:nvContentPartPr>
              <p14:xfrm>
                <a:off x="640216" y="3309520"/>
                <a:ext cx="149400" cy="111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6960892-2D5B-410F-97C1-9EAC351AC4A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31576" y="3300520"/>
                  <a:ext cx="167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4070061-F32A-4181-BA61-4916D1694657}"/>
                    </a:ext>
                  </a:extLst>
                </p14:cNvPr>
                <p14:cNvContentPartPr/>
                <p14:nvPr/>
              </p14:nvContentPartPr>
              <p14:xfrm>
                <a:off x="792856" y="3320680"/>
                <a:ext cx="19440" cy="89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4070061-F32A-4181-BA61-4916D169465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84216" y="3311680"/>
                  <a:ext cx="37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EB93E9C-2DFC-47B9-9DF3-C92DCCA1B3B7}"/>
                    </a:ext>
                  </a:extLst>
                </p14:cNvPr>
                <p14:cNvContentPartPr/>
                <p14:nvPr/>
              </p14:nvContentPartPr>
              <p14:xfrm>
                <a:off x="812656" y="3221320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EB93E9C-2DFC-47B9-9DF3-C92DCCA1B3B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4016" y="32126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DAB6E1C-567F-4686-B781-88BFC7D6BB44}"/>
                    </a:ext>
                  </a:extLst>
                </p14:cNvPr>
                <p14:cNvContentPartPr/>
                <p14:nvPr/>
              </p14:nvContentPartPr>
              <p14:xfrm>
                <a:off x="878176" y="3182800"/>
                <a:ext cx="124560" cy="356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DAB6E1C-567F-4686-B781-88BFC7D6BB4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69176" y="3173800"/>
                  <a:ext cx="142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8A718E3-4A36-4FC3-B0F3-429D08F3CC26}"/>
                    </a:ext>
                  </a:extLst>
                </p14:cNvPr>
                <p14:cNvContentPartPr/>
                <p14:nvPr/>
              </p14:nvContentPartPr>
              <p14:xfrm>
                <a:off x="1008136" y="3293320"/>
                <a:ext cx="5040" cy="11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8A718E3-4A36-4FC3-B0F3-429D08F3CC2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99496" y="3284680"/>
                  <a:ext cx="226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A6E03CF-0887-4998-998F-BB544AF15D38}"/>
                    </a:ext>
                  </a:extLst>
                </p14:cNvPr>
                <p14:cNvContentPartPr/>
                <p14:nvPr/>
              </p14:nvContentPartPr>
              <p14:xfrm>
                <a:off x="1087336" y="3366040"/>
                <a:ext cx="36000" cy="76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A6E03CF-0887-4998-998F-BB544AF15D3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78696" y="3357040"/>
                  <a:ext cx="536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9F1376F-DF98-4E32-BFFF-1F5E8B9D5E16}"/>
                    </a:ext>
                  </a:extLst>
                </p14:cNvPr>
                <p14:cNvContentPartPr/>
                <p14:nvPr/>
              </p14:nvContentPartPr>
              <p14:xfrm>
                <a:off x="1151056" y="3281440"/>
                <a:ext cx="21168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9F1376F-DF98-4E32-BFFF-1F5E8B9D5E1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42056" y="3272440"/>
                  <a:ext cx="2293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2DF05CF-9799-4A99-941F-E51D1466D7AD}"/>
                    </a:ext>
                  </a:extLst>
                </p14:cNvPr>
                <p14:cNvContentPartPr/>
                <p14:nvPr/>
              </p14:nvContentPartPr>
              <p14:xfrm>
                <a:off x="1363096" y="3328600"/>
                <a:ext cx="10080" cy="35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2DF05CF-9799-4A99-941F-E51D1466D7A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354096" y="3319600"/>
                  <a:ext cx="27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4C031ED-D322-405B-96ED-A04D4321C6D4}"/>
                    </a:ext>
                  </a:extLst>
                </p14:cNvPr>
                <p14:cNvContentPartPr/>
                <p14:nvPr/>
              </p14:nvContentPartPr>
              <p14:xfrm>
                <a:off x="1418896" y="3391240"/>
                <a:ext cx="211680" cy="86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4C031ED-D322-405B-96ED-A04D4321C6D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10256" y="3382240"/>
                  <a:ext cx="2293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CBBB470-0725-4A23-866A-BBF596FF0E8F}"/>
                    </a:ext>
                  </a:extLst>
                </p14:cNvPr>
                <p14:cNvContentPartPr/>
                <p14:nvPr/>
              </p14:nvContentPartPr>
              <p14:xfrm>
                <a:off x="600976" y="3035920"/>
                <a:ext cx="120600" cy="98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CBBB470-0725-4A23-866A-BBF596FF0E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1976" y="3026920"/>
                  <a:ext cx="138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D4EBEC8-BAD7-4765-A0BE-963963F41076}"/>
                    </a:ext>
                  </a:extLst>
                </p14:cNvPr>
                <p14:cNvContentPartPr/>
                <p14:nvPr/>
              </p14:nvContentPartPr>
              <p14:xfrm>
                <a:off x="604216" y="2823160"/>
                <a:ext cx="122040" cy="90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D4EBEC8-BAD7-4765-A0BE-963963F4107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5576" y="2814520"/>
                  <a:ext cx="139680" cy="10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7E7B424-4E05-4294-BE3E-60F715FC2190}"/>
                  </a:ext>
                </a:extLst>
              </p14:cNvPr>
              <p14:cNvContentPartPr/>
              <p14:nvPr/>
            </p14:nvContentPartPr>
            <p14:xfrm>
              <a:off x="3166696" y="1046200"/>
              <a:ext cx="104040" cy="130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7E7B424-4E05-4294-BE3E-60F715FC219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158056" y="1037200"/>
                <a:ext cx="121680" cy="14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0EB6E38-2E19-4A37-B657-B4E25D807758}"/>
              </a:ext>
            </a:extLst>
          </p:cNvPr>
          <p:cNvGrpSpPr/>
          <p:nvPr/>
        </p:nvGrpSpPr>
        <p:grpSpPr>
          <a:xfrm>
            <a:off x="3175336" y="435280"/>
            <a:ext cx="160200" cy="321480"/>
            <a:chOff x="3175336" y="435280"/>
            <a:chExt cx="16020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C446E83-CFB7-4307-A423-5A0E8232C0E7}"/>
                    </a:ext>
                  </a:extLst>
                </p14:cNvPr>
                <p14:cNvContentPartPr/>
                <p14:nvPr/>
              </p14:nvContentPartPr>
              <p14:xfrm>
                <a:off x="3252016" y="505480"/>
                <a:ext cx="6120" cy="251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C446E83-CFB7-4307-A423-5A0E8232C0E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43016" y="496480"/>
                  <a:ext cx="237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BF7743C-CD77-4647-A2D4-5311E1B3AF13}"/>
                    </a:ext>
                  </a:extLst>
                </p14:cNvPr>
                <p14:cNvContentPartPr/>
                <p14:nvPr/>
              </p14:nvContentPartPr>
              <p14:xfrm>
                <a:off x="3175336" y="435280"/>
                <a:ext cx="160200" cy="116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BF7743C-CD77-4647-A2D4-5311E1B3AF1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166336" y="426640"/>
                  <a:ext cx="17784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A44ED90-25B9-4CF6-B43D-3E67AA63938F}"/>
              </a:ext>
            </a:extLst>
          </p:cNvPr>
          <p:cNvGrpSpPr/>
          <p:nvPr/>
        </p:nvGrpSpPr>
        <p:grpSpPr>
          <a:xfrm>
            <a:off x="3204856" y="116680"/>
            <a:ext cx="550080" cy="226440"/>
            <a:chOff x="3204856" y="116680"/>
            <a:chExt cx="55008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DC6A29D-E8E6-42F6-B2FC-238E3F983649}"/>
                    </a:ext>
                  </a:extLst>
                </p14:cNvPr>
                <p14:cNvContentPartPr/>
                <p14:nvPr/>
              </p14:nvContentPartPr>
              <p14:xfrm>
                <a:off x="3204856" y="203800"/>
                <a:ext cx="108720" cy="109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DC6A29D-E8E6-42F6-B2FC-238E3F98364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195856" y="195160"/>
                  <a:ext cx="126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1C506CB-EC5A-4DC8-B0D1-4BA74B45E9CD}"/>
                    </a:ext>
                  </a:extLst>
                </p14:cNvPr>
                <p14:cNvContentPartPr/>
                <p14:nvPr/>
              </p14:nvContentPartPr>
              <p14:xfrm>
                <a:off x="3299176" y="221440"/>
                <a:ext cx="70200" cy="93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1C506CB-EC5A-4DC8-B0D1-4BA74B45E9C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290176" y="212440"/>
                  <a:ext cx="87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26BB8FB-1047-481A-9A43-5A3BA4F5F3C3}"/>
                    </a:ext>
                  </a:extLst>
                </p14:cNvPr>
                <p14:cNvContentPartPr/>
                <p14:nvPr/>
              </p14:nvContentPartPr>
              <p14:xfrm>
                <a:off x="3391336" y="198400"/>
                <a:ext cx="69120" cy="114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26BB8FB-1047-481A-9A43-5A3BA4F5F3C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82696" y="189400"/>
                  <a:ext cx="867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1729E36-ACA9-4408-87D0-88AD9486A6D5}"/>
                    </a:ext>
                  </a:extLst>
                </p14:cNvPr>
                <p14:cNvContentPartPr/>
                <p14:nvPr/>
              </p14:nvContentPartPr>
              <p14:xfrm>
                <a:off x="3579256" y="172840"/>
                <a:ext cx="119160" cy="126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1729E36-ACA9-4408-87D0-88AD9486A6D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70256" y="163840"/>
                  <a:ext cx="136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DBA4041-11A1-4A76-BBBA-1836DE8955C3}"/>
                    </a:ext>
                  </a:extLst>
                </p14:cNvPr>
                <p14:cNvContentPartPr/>
                <p14:nvPr/>
              </p14:nvContentPartPr>
              <p14:xfrm>
                <a:off x="3579976" y="116680"/>
                <a:ext cx="54360" cy="95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DBA4041-11A1-4A76-BBBA-1836DE8955C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70976" y="108040"/>
                  <a:ext cx="72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50F5AAB-0738-4995-A6A2-2455DDCAA0ED}"/>
                    </a:ext>
                  </a:extLst>
                </p14:cNvPr>
                <p14:cNvContentPartPr/>
                <p14:nvPr/>
              </p14:nvContentPartPr>
              <p14:xfrm>
                <a:off x="3659896" y="279400"/>
                <a:ext cx="95040" cy="63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50F5AAB-0738-4995-A6A2-2455DDCAA0E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50896" y="270400"/>
                  <a:ext cx="112680" cy="8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04A0593-14B8-4333-86F8-D8B9610E1B2C}"/>
                  </a:ext>
                </a:extLst>
              </p14:cNvPr>
              <p14:cNvContentPartPr/>
              <p14:nvPr/>
            </p14:nvContentPartPr>
            <p14:xfrm>
              <a:off x="3225376" y="696280"/>
              <a:ext cx="140400" cy="126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04A0593-14B8-4333-86F8-D8B9610E1B2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216376" y="687640"/>
                <a:ext cx="15804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ED507AA-30C2-48B7-AD0B-28A1B5D9004F}"/>
              </a:ext>
            </a:extLst>
          </p:cNvPr>
          <p:cNvGrpSpPr/>
          <p:nvPr/>
        </p:nvGrpSpPr>
        <p:grpSpPr>
          <a:xfrm>
            <a:off x="4307176" y="4078840"/>
            <a:ext cx="523800" cy="331200"/>
            <a:chOff x="4307176" y="4078840"/>
            <a:chExt cx="52380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19F275E-E6E2-4452-8162-CF069061FE17}"/>
                    </a:ext>
                  </a:extLst>
                </p14:cNvPr>
                <p14:cNvContentPartPr/>
                <p14:nvPr/>
              </p14:nvContentPartPr>
              <p14:xfrm>
                <a:off x="4307176" y="4089640"/>
                <a:ext cx="183600" cy="292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19F275E-E6E2-4452-8162-CF069061FE1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298176" y="4081000"/>
                  <a:ext cx="2012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68F7151-B12E-4B3E-ACCE-719DEB0BEB04}"/>
                    </a:ext>
                  </a:extLst>
                </p14:cNvPr>
                <p14:cNvContentPartPr/>
                <p14:nvPr/>
              </p14:nvContentPartPr>
              <p14:xfrm>
                <a:off x="4621456" y="4135360"/>
                <a:ext cx="15480" cy="274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68F7151-B12E-4B3E-ACCE-719DEB0BEB0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612816" y="4126720"/>
                  <a:ext cx="331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9A47E5C-3389-416A-9D42-845A62C5AA59}"/>
                    </a:ext>
                  </a:extLst>
                </p14:cNvPr>
                <p14:cNvContentPartPr/>
                <p14:nvPr/>
              </p14:nvContentPartPr>
              <p14:xfrm>
                <a:off x="4596256" y="4078840"/>
                <a:ext cx="234720" cy="127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9A47E5C-3389-416A-9D42-845A62C5AA5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87256" y="4070200"/>
                  <a:ext cx="252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F4C08DA-9AC6-49A8-A801-77F0E1740A60}"/>
                    </a:ext>
                  </a:extLst>
                </p14:cNvPr>
                <p14:cNvContentPartPr/>
                <p14:nvPr/>
              </p14:nvContentPartPr>
              <p14:xfrm>
                <a:off x="4654216" y="4234000"/>
                <a:ext cx="161640" cy="1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F4C08DA-9AC6-49A8-A801-77F0E1740A6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45216" y="4225000"/>
                  <a:ext cx="17928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E38E1CF-6FA9-4928-94AE-74D008D0387D}"/>
              </a:ext>
            </a:extLst>
          </p:cNvPr>
          <p:cNvGrpSpPr/>
          <p:nvPr/>
        </p:nvGrpSpPr>
        <p:grpSpPr>
          <a:xfrm>
            <a:off x="610336" y="1836400"/>
            <a:ext cx="643680" cy="371880"/>
            <a:chOff x="610336" y="1836400"/>
            <a:chExt cx="643680" cy="37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B80198F-4D24-4E19-80C8-3AAA8EFFF32E}"/>
                    </a:ext>
                  </a:extLst>
                </p14:cNvPr>
                <p14:cNvContentPartPr/>
                <p14:nvPr/>
              </p14:nvContentPartPr>
              <p14:xfrm>
                <a:off x="610336" y="1836400"/>
                <a:ext cx="113760" cy="273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B80198F-4D24-4E19-80C8-3AAA8EFFF32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1696" y="1827760"/>
                  <a:ext cx="1314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A6EBD3F-7E7C-4A6E-A0A2-537DC9995216}"/>
                    </a:ext>
                  </a:extLst>
                </p14:cNvPr>
                <p14:cNvContentPartPr/>
                <p14:nvPr/>
              </p14:nvContentPartPr>
              <p14:xfrm>
                <a:off x="756496" y="2002000"/>
                <a:ext cx="107280" cy="92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A6EBD3F-7E7C-4A6E-A0A2-537DC999521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7856" y="1993000"/>
                  <a:ext cx="124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7FAA889-606B-46DB-BFC1-1C0BBE4D3BAE}"/>
                    </a:ext>
                  </a:extLst>
                </p14:cNvPr>
                <p14:cNvContentPartPr/>
                <p14:nvPr/>
              </p14:nvContentPartPr>
              <p14:xfrm>
                <a:off x="882496" y="1840000"/>
                <a:ext cx="87840" cy="251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7FAA889-606B-46DB-BFC1-1C0BBE4D3BA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3496" y="1831000"/>
                  <a:ext cx="1054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DF679FB-C9B9-4C0A-8C39-EDF32104A90F}"/>
                    </a:ext>
                  </a:extLst>
                </p14:cNvPr>
                <p14:cNvContentPartPr/>
                <p14:nvPr/>
              </p14:nvContentPartPr>
              <p14:xfrm>
                <a:off x="999856" y="1951600"/>
                <a:ext cx="62640" cy="96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DF679FB-C9B9-4C0A-8C39-EDF32104A90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91216" y="1942600"/>
                  <a:ext cx="802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82E02B6-E14B-44EE-951A-2992801980CB}"/>
                    </a:ext>
                  </a:extLst>
                </p14:cNvPr>
                <p14:cNvContentPartPr/>
                <p14:nvPr/>
              </p14:nvContentPartPr>
              <p14:xfrm>
                <a:off x="1110736" y="1859800"/>
                <a:ext cx="55800" cy="204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82E02B6-E14B-44EE-951A-2992801980C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02096" y="1851160"/>
                  <a:ext cx="73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99BB345-1CB1-4BBD-97A9-B4DF69B3D5B3}"/>
                    </a:ext>
                  </a:extLst>
                </p14:cNvPr>
                <p14:cNvContentPartPr/>
                <p14:nvPr/>
              </p14:nvContentPartPr>
              <p14:xfrm>
                <a:off x="656416" y="2189560"/>
                <a:ext cx="502560" cy="18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99BB345-1CB1-4BBD-97A9-B4DF69B3D5B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47416" y="2180920"/>
                  <a:ext cx="520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455B7ED-41FA-49DC-AC07-EDF28A9ACBF8}"/>
                    </a:ext>
                  </a:extLst>
                </p14:cNvPr>
                <p14:cNvContentPartPr/>
                <p14:nvPr/>
              </p14:nvContentPartPr>
              <p14:xfrm>
                <a:off x="1212616" y="1932520"/>
                <a:ext cx="41400" cy="113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455B7ED-41FA-49DC-AC07-EDF28A9ACBF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03616" y="1923520"/>
                  <a:ext cx="59040" cy="13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28707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AA5F0C-BE27-49A9-9717-055BAA0A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128529-8134-4E9A-B6FE-B63A83C68447}"/>
              </a:ext>
            </a:extLst>
          </p:cNvPr>
          <p:cNvSpPr/>
          <p:nvPr/>
        </p:nvSpPr>
        <p:spPr>
          <a:xfrm>
            <a:off x="282994" y="219486"/>
            <a:ext cx="25426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Weather forecast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4115CB-69C9-4DA7-9FEC-03037F630E4E}"/>
              </a:ext>
            </a:extLst>
          </p:cNvPr>
          <p:cNvSpPr/>
          <p:nvPr/>
        </p:nvSpPr>
        <p:spPr>
          <a:xfrm>
            <a:off x="13862" y="4889738"/>
            <a:ext cx="14991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Source: Yahoo weather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08E5B7-1F7A-4568-B707-86635AD6CF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19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CA48E-B145-4752-ACFB-97DB5AD7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With human supervision?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95185A-065B-435E-903D-CAB38A946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Supervised learning: most important algorithms include</a:t>
            </a:r>
          </a:p>
          <a:p>
            <a:pPr marL="879475" lvl="1" indent="-342900"/>
            <a:r>
              <a:rPr lang="en-US"/>
              <a:t>k-Nearest Neighbors</a:t>
            </a:r>
          </a:p>
          <a:p>
            <a:pPr marL="879475" lvl="1" indent="-342900"/>
            <a:r>
              <a:rPr lang="en-US"/>
              <a:t>Linear Regression</a:t>
            </a:r>
          </a:p>
          <a:p>
            <a:pPr marL="879475" lvl="1" indent="-342900"/>
            <a:r>
              <a:rPr lang="en-US"/>
              <a:t>Logistic Regression</a:t>
            </a:r>
          </a:p>
          <a:p>
            <a:pPr marL="879475" lvl="1" indent="-342900"/>
            <a:r>
              <a:rPr lang="en-US"/>
              <a:t>Support Vector Machines (SVMs)</a:t>
            </a:r>
          </a:p>
          <a:p>
            <a:pPr marL="879475" lvl="1" indent="-342900"/>
            <a:r>
              <a:rPr lang="en-US"/>
              <a:t>Decision Trees and Random Forests</a:t>
            </a:r>
          </a:p>
          <a:p>
            <a:pPr marL="879475" lvl="1" indent="-342900"/>
            <a:r>
              <a:rPr lang="en-US"/>
              <a:t>Neural networks</a:t>
            </a:r>
            <a:endParaRPr lang="en-US" i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BE351-96A8-4B1F-824D-E936F20E7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30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CA48E-B145-4752-ACFB-97DB5AD7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With human supervision?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95185A-065B-435E-903D-CAB38A946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Unsupervised learning: use </a:t>
            </a:r>
            <a:r>
              <a:rPr lang="en-US" b="1"/>
              <a:t>unlabeled data</a:t>
            </a:r>
          </a:p>
          <a:p>
            <a:pPr indent="449263"/>
            <a:r>
              <a:rPr lang="en-US" i="1"/>
              <a:t>Clustering: </a:t>
            </a:r>
            <a:r>
              <a:rPr lang="en-US"/>
              <a:t>most important algorithms include K-Means, DBSCAN, Hierarchical Cluster Analysis (HCA)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BE351-96A8-4B1F-824D-E936F20E7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ED7003-8BD3-4CE0-97A8-8ACAD31409F2}"/>
              </a:ext>
            </a:extLst>
          </p:cNvPr>
          <p:cNvSpPr/>
          <p:nvPr/>
        </p:nvSpPr>
        <p:spPr>
          <a:xfrm>
            <a:off x="20567" y="4876006"/>
            <a:ext cx="14205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Roboto" pitchFamily="2" charset="0"/>
                <a:ea typeface="Roboto" pitchFamily="2" charset="0"/>
              </a:rPr>
              <a:t>Source</a:t>
            </a:r>
            <a:r>
              <a:rPr lang="en-US" sz="1000">
                <a:latin typeface="Roboto" pitchFamily="2" charset="0"/>
                <a:ea typeface="Roboto" pitchFamily="2" charset="0"/>
              </a:rPr>
              <a:t>: (Géron, 2019)</a:t>
            </a:r>
            <a:endParaRPr lang="en-US" sz="1000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FB2C1A-422D-4824-9F18-089B1914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218" y="2601328"/>
            <a:ext cx="4986300" cy="24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723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6E0A2D-7850-49A6-AF13-3A4A6501BD4E}"/>
              </a:ext>
            </a:extLst>
          </p:cNvPr>
          <p:cNvSpPr/>
          <p:nvPr/>
        </p:nvSpPr>
        <p:spPr>
          <a:xfrm>
            <a:off x="20567" y="4876006"/>
            <a:ext cx="11945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Roboto" pitchFamily="2" charset="0"/>
                <a:ea typeface="Roboto" pitchFamily="2" charset="0"/>
              </a:rPr>
              <a:t>news.google.com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2EC4B-6AB0-4EB9-A5BF-49B3AA264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576" y="987574"/>
            <a:ext cx="7632848" cy="333755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562935E-D267-4288-B458-FB569D61801B}"/>
              </a:ext>
            </a:extLst>
          </p:cNvPr>
          <p:cNvSpPr/>
          <p:nvPr/>
        </p:nvSpPr>
        <p:spPr>
          <a:xfrm>
            <a:off x="2388406" y="1585978"/>
            <a:ext cx="648072" cy="432048"/>
          </a:xfrm>
          <a:prstGeom prst="rightArrow">
            <a:avLst/>
          </a:prstGeom>
          <a:solidFill>
            <a:srgbClr val="C00000"/>
          </a:solidFill>
        </p:spPr>
        <p:txBody>
          <a:bodyPr wrap="square" rtlCol="0" anchor="ctr">
            <a:spAutoFit/>
          </a:bodyPr>
          <a:lstStyle/>
          <a:p>
            <a:pPr algn="l"/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A2803E-592F-4796-9BCF-F67F95D44F75}"/>
              </a:ext>
            </a:extLst>
          </p:cNvPr>
          <p:cNvGrpSpPr/>
          <p:nvPr/>
        </p:nvGrpSpPr>
        <p:grpSpPr>
          <a:xfrm>
            <a:off x="2712442" y="2349736"/>
            <a:ext cx="369283" cy="1006788"/>
            <a:chOff x="2712442" y="2265134"/>
            <a:chExt cx="369283" cy="1006788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77E609CE-E150-4B42-B69D-E9FF73AC8ABC}"/>
                </a:ext>
              </a:extLst>
            </p:cNvPr>
            <p:cNvSpPr/>
            <p:nvPr/>
          </p:nvSpPr>
          <p:spPr>
            <a:xfrm rot="20349574">
              <a:off x="2719411" y="2265134"/>
              <a:ext cx="360000" cy="216000"/>
            </a:xfrm>
            <a:prstGeom prst="rightArrow">
              <a:avLst/>
            </a:prstGeom>
            <a:solidFill>
              <a:srgbClr val="C00000"/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lang="en-US" sz="16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614F9A5-090C-458B-A4E6-44BA02B78F2A}"/>
                </a:ext>
              </a:extLst>
            </p:cNvPr>
            <p:cNvSpPr/>
            <p:nvPr/>
          </p:nvSpPr>
          <p:spPr>
            <a:xfrm>
              <a:off x="2712442" y="2690623"/>
              <a:ext cx="360000" cy="216000"/>
            </a:xfrm>
            <a:prstGeom prst="rightArrow">
              <a:avLst/>
            </a:prstGeom>
            <a:solidFill>
              <a:srgbClr val="C00000"/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lang="en-US" sz="16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BCD2F701-E0CC-4D55-9D72-8A5B405203E6}"/>
                </a:ext>
              </a:extLst>
            </p:cNvPr>
            <p:cNvSpPr/>
            <p:nvPr/>
          </p:nvSpPr>
          <p:spPr>
            <a:xfrm rot="1529738">
              <a:off x="2721725" y="3055922"/>
              <a:ext cx="360000" cy="216000"/>
            </a:xfrm>
            <a:prstGeom prst="rightArrow">
              <a:avLst/>
            </a:prstGeom>
            <a:solidFill>
              <a:srgbClr val="C00000"/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lang="en-US" sz="16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E08EAEE-AF73-4C56-A794-6287DDD112DF}"/>
              </a:ext>
            </a:extLst>
          </p:cNvPr>
          <p:cNvSpPr/>
          <p:nvPr/>
        </p:nvSpPr>
        <p:spPr>
          <a:xfrm>
            <a:off x="282994" y="219486"/>
            <a:ext cx="2387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News clustering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98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68F045-0A32-4A28-B589-D69ED9A3B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4957" y="1561079"/>
            <a:ext cx="5446377" cy="26937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6E0A2D-7850-49A6-AF13-3A4A6501BD4E}"/>
              </a:ext>
            </a:extLst>
          </p:cNvPr>
          <p:cNvSpPr/>
          <p:nvPr/>
        </p:nvSpPr>
        <p:spPr>
          <a:xfrm>
            <a:off x="20567" y="4876006"/>
            <a:ext cx="11945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Roboto" pitchFamily="2" charset="0"/>
                <a:ea typeface="Roboto" pitchFamily="2" charset="0"/>
              </a:rPr>
              <a:t>news.google.com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562935E-D267-4288-B458-FB569D61801B}"/>
              </a:ext>
            </a:extLst>
          </p:cNvPr>
          <p:cNvSpPr/>
          <p:nvPr/>
        </p:nvSpPr>
        <p:spPr>
          <a:xfrm>
            <a:off x="2627784" y="1685215"/>
            <a:ext cx="648072" cy="432048"/>
          </a:xfrm>
          <a:prstGeom prst="rightArrow">
            <a:avLst/>
          </a:prstGeom>
          <a:solidFill>
            <a:srgbClr val="C00000"/>
          </a:solidFill>
        </p:spPr>
        <p:txBody>
          <a:bodyPr wrap="square" rtlCol="0" anchor="ctr">
            <a:spAutoFit/>
          </a:bodyPr>
          <a:lstStyle/>
          <a:p>
            <a:pPr algn="l"/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A2803E-592F-4796-9BCF-F67F95D44F75}"/>
              </a:ext>
            </a:extLst>
          </p:cNvPr>
          <p:cNvGrpSpPr/>
          <p:nvPr/>
        </p:nvGrpSpPr>
        <p:grpSpPr>
          <a:xfrm>
            <a:off x="2981883" y="2226058"/>
            <a:ext cx="375358" cy="964843"/>
            <a:chOff x="2712442" y="2281912"/>
            <a:chExt cx="375358" cy="964843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77E609CE-E150-4B42-B69D-E9FF73AC8ABC}"/>
                </a:ext>
              </a:extLst>
            </p:cNvPr>
            <p:cNvSpPr/>
            <p:nvPr/>
          </p:nvSpPr>
          <p:spPr>
            <a:xfrm rot="20349574">
              <a:off x="2727800" y="2281912"/>
              <a:ext cx="360000" cy="216000"/>
            </a:xfrm>
            <a:prstGeom prst="rightArrow">
              <a:avLst/>
            </a:prstGeom>
            <a:solidFill>
              <a:srgbClr val="C00000"/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lang="en-US" sz="16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614F9A5-090C-458B-A4E6-44BA02B78F2A}"/>
                </a:ext>
              </a:extLst>
            </p:cNvPr>
            <p:cNvSpPr/>
            <p:nvPr/>
          </p:nvSpPr>
          <p:spPr>
            <a:xfrm>
              <a:off x="2712442" y="2690623"/>
              <a:ext cx="360000" cy="216000"/>
            </a:xfrm>
            <a:prstGeom prst="rightArrow">
              <a:avLst/>
            </a:prstGeom>
            <a:solidFill>
              <a:srgbClr val="C00000"/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lang="en-US" sz="16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BCD2F701-E0CC-4D55-9D72-8A5B405203E6}"/>
                </a:ext>
              </a:extLst>
            </p:cNvPr>
            <p:cNvSpPr/>
            <p:nvPr/>
          </p:nvSpPr>
          <p:spPr>
            <a:xfrm rot="1529738">
              <a:off x="2721725" y="3030755"/>
              <a:ext cx="360000" cy="216000"/>
            </a:xfrm>
            <a:prstGeom prst="rightArrow">
              <a:avLst/>
            </a:prstGeom>
            <a:solidFill>
              <a:srgbClr val="C00000"/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lang="en-US" sz="16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078F196-0AEF-44EB-A366-B0DB42F9A35A}"/>
              </a:ext>
            </a:extLst>
          </p:cNvPr>
          <p:cNvSpPr/>
          <p:nvPr/>
        </p:nvSpPr>
        <p:spPr>
          <a:xfrm>
            <a:off x="282994" y="219486"/>
            <a:ext cx="2387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News clustering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50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551BA6-6012-478E-A721-CDBED09B0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D3EC57-33F1-45F9-A40C-C375ECBF3C87}"/>
              </a:ext>
            </a:extLst>
          </p:cNvPr>
          <p:cNvSpPr/>
          <p:nvPr/>
        </p:nvSpPr>
        <p:spPr>
          <a:xfrm>
            <a:off x="282994" y="219486"/>
            <a:ext cx="3395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Social network analysis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0" name="Picture 2" descr="social_network_analysis">
            <a:extLst>
              <a:ext uri="{FF2B5EF4-FFF2-40B4-BE49-F238E27FC236}">
                <a16:creationId xmlns:a16="http://schemas.microsoft.com/office/drawing/2014/main" id="{54C3C23E-F65C-48A9-BBD7-5A6AA49F2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3925"/>
            <a:ext cx="91440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38DC8D-48B5-4949-8AA0-AF3178F12CCA}"/>
              </a:ext>
            </a:extLst>
          </p:cNvPr>
          <p:cNvSpPr txBox="1"/>
          <p:nvPr/>
        </p:nvSpPr>
        <p:spPr>
          <a:xfrm>
            <a:off x="7583" y="4866501"/>
            <a:ext cx="2392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Image credit: thismarketerslife.it</a:t>
            </a:r>
          </a:p>
        </p:txBody>
      </p:sp>
    </p:spTree>
    <p:extLst>
      <p:ext uri="{BB962C8B-B14F-4D97-AF65-F5344CB8AC3E}">
        <p14:creationId xmlns:p14="http://schemas.microsoft.com/office/powerpoint/2010/main" val="3016911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ilnordestquotidiano.it/wp-content/uploads/2013/11/grafico_torta_persone_1.jpg">
            <a:extLst>
              <a:ext uri="{FF2B5EF4-FFF2-40B4-BE49-F238E27FC236}">
                <a16:creationId xmlns:a16="http://schemas.microsoft.com/office/drawing/2014/main" id="{1F44E106-4F3B-4DF0-9410-94AC3E00E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94180"/>
            <a:ext cx="7920880" cy="455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093ECE-7723-4A09-A356-BA7471A2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47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A7F33E-6033-41AF-A9B0-1B328817BECC}"/>
              </a:ext>
            </a:extLst>
          </p:cNvPr>
          <p:cNvSpPr/>
          <p:nvPr/>
        </p:nvSpPr>
        <p:spPr>
          <a:xfrm>
            <a:off x="282994" y="219486"/>
            <a:ext cx="3110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Market segmentation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37F818-46CB-427C-A551-887BA9A9133B}"/>
              </a:ext>
            </a:extLst>
          </p:cNvPr>
          <p:cNvSpPr txBox="1"/>
          <p:nvPr/>
        </p:nvSpPr>
        <p:spPr>
          <a:xfrm>
            <a:off x="7583" y="4866501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Image credit: ilnordestquotidiano.it</a:t>
            </a:r>
          </a:p>
        </p:txBody>
      </p:sp>
    </p:spTree>
    <p:extLst>
      <p:ext uri="{BB962C8B-B14F-4D97-AF65-F5344CB8AC3E}">
        <p14:creationId xmlns:p14="http://schemas.microsoft.com/office/powerpoint/2010/main" val="3883977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CA48E-B145-4752-ACFB-97DB5AD7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With human supervision?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95185A-065B-435E-903D-CAB38A946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Unsupervised learning: use </a:t>
            </a:r>
            <a:r>
              <a:rPr lang="en-US" b="1"/>
              <a:t>unlabeled data</a:t>
            </a:r>
          </a:p>
          <a:p>
            <a:pPr indent="449263"/>
            <a:r>
              <a:rPr lang="en-US" i="1"/>
              <a:t>Anomaly detection: </a:t>
            </a:r>
            <a:r>
              <a:rPr lang="en-US"/>
              <a:t>One-class SVM, Isolation Forest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BE351-96A8-4B1F-824D-E936F20E7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ED7003-8BD3-4CE0-97A8-8ACAD31409F2}"/>
              </a:ext>
            </a:extLst>
          </p:cNvPr>
          <p:cNvSpPr/>
          <p:nvPr/>
        </p:nvSpPr>
        <p:spPr>
          <a:xfrm>
            <a:off x="20567" y="4876006"/>
            <a:ext cx="14205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Roboto" pitchFamily="2" charset="0"/>
                <a:ea typeface="Roboto" pitchFamily="2" charset="0"/>
              </a:rPr>
              <a:t>Source</a:t>
            </a:r>
            <a:r>
              <a:rPr lang="en-US" sz="1000">
                <a:latin typeface="Roboto" pitchFamily="2" charset="0"/>
                <a:ea typeface="Roboto" pitchFamily="2" charset="0"/>
              </a:rPr>
              <a:t>: (Géron, 2019)</a:t>
            </a:r>
            <a:endParaRPr lang="en-US" sz="1000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8835AD-3D4C-4E61-8D6A-C32B7218E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273647"/>
            <a:ext cx="5803286" cy="280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238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CA48E-B145-4752-ACFB-97DB5AD7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With human supervision?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95185A-065B-435E-903D-CAB38A946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Unsupervised learning: use </a:t>
            </a:r>
            <a:r>
              <a:rPr lang="en-US" b="1"/>
              <a:t>unlabeled data</a:t>
            </a:r>
          </a:p>
          <a:p>
            <a:pPr indent="449263"/>
            <a:r>
              <a:rPr lang="en-US" i="1"/>
              <a:t>Dimensionality reduction: </a:t>
            </a:r>
            <a:r>
              <a:rPr lang="en-US"/>
              <a:t>Principal Component Analysis (PCA), 	Locally-Linear Embedding (LLE), t-distributed Stochastic 	Neighbor Embedding (t-SNE)</a:t>
            </a:r>
          </a:p>
          <a:p>
            <a:pPr indent="449263"/>
            <a:endParaRPr lang="en-US" strike="sngStrike">
              <a:solidFill>
                <a:srgbClr val="FF0000"/>
              </a:solidFill>
            </a:endParaRPr>
          </a:p>
          <a:p>
            <a:pPr indent="449263"/>
            <a:r>
              <a:rPr lang="en-US" i="1"/>
              <a:t>Association rule learning: </a:t>
            </a:r>
            <a:r>
              <a:rPr lang="en-US"/>
              <a:t>Apriori, Eclat</a:t>
            </a:r>
          </a:p>
          <a:p>
            <a:pPr indent="449263"/>
            <a:endParaRPr lang="en-US" strike="sngStrike">
              <a:solidFill>
                <a:srgbClr val="FF0000"/>
              </a:solidFill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BE351-96A8-4B1F-824D-E936F20E7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DE53B4-E7BF-419D-BFC8-D3141A1D3706}"/>
              </a:ext>
            </a:extLst>
          </p:cNvPr>
          <p:cNvGrpSpPr/>
          <p:nvPr/>
        </p:nvGrpSpPr>
        <p:grpSpPr>
          <a:xfrm>
            <a:off x="6406336" y="2818894"/>
            <a:ext cx="456480" cy="204840"/>
            <a:chOff x="6406336" y="2818894"/>
            <a:chExt cx="45648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9A8708F-26A2-45D8-AE2C-589431C0F0CA}"/>
                    </a:ext>
                  </a:extLst>
                </p14:cNvPr>
                <p14:cNvContentPartPr/>
                <p14:nvPr/>
              </p14:nvContentPartPr>
              <p14:xfrm>
                <a:off x="6406336" y="2818894"/>
                <a:ext cx="198720" cy="199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9A8708F-26A2-45D8-AE2C-589431C0F0C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97696" y="2809894"/>
                  <a:ext cx="2163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179B1A-E2EA-4E04-987B-85DED5D2C7F8}"/>
                    </a:ext>
                  </a:extLst>
                </p14:cNvPr>
                <p14:cNvContentPartPr/>
                <p14:nvPr/>
              </p14:nvContentPartPr>
              <p14:xfrm>
                <a:off x="6661216" y="2825734"/>
                <a:ext cx="201600" cy="198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179B1A-E2EA-4E04-987B-85DED5D2C7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52216" y="2817094"/>
                  <a:ext cx="219240" cy="21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E204064-231A-443E-8EC5-90A23FAE15A8}"/>
                  </a:ext>
                </a:extLst>
              </p14:cNvPr>
              <p14:cNvContentPartPr/>
              <p14:nvPr/>
            </p14:nvContentPartPr>
            <p14:xfrm>
              <a:off x="6582016" y="2614414"/>
              <a:ext cx="2520" cy="10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E204064-231A-443E-8EC5-90A23FAE15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3376" y="2605774"/>
                <a:ext cx="20160" cy="2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3B8AD833-FD97-4F8C-8C76-E90EE30D364C}"/>
              </a:ext>
            </a:extLst>
          </p:cNvPr>
          <p:cNvGrpSpPr/>
          <p:nvPr/>
        </p:nvGrpSpPr>
        <p:grpSpPr>
          <a:xfrm>
            <a:off x="6419656" y="3218134"/>
            <a:ext cx="448200" cy="234360"/>
            <a:chOff x="6419656" y="3218134"/>
            <a:chExt cx="44820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51AFA38-CF7C-476C-9159-3AEF52594531}"/>
                    </a:ext>
                  </a:extLst>
                </p14:cNvPr>
                <p14:cNvContentPartPr/>
                <p14:nvPr/>
              </p14:nvContentPartPr>
              <p14:xfrm>
                <a:off x="6419656" y="3218134"/>
                <a:ext cx="151200" cy="234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51AFA38-CF7C-476C-9159-3AEF5259453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10656" y="3209494"/>
                  <a:ext cx="168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97CA606-6662-4C5A-8562-AFE411EBF757}"/>
                    </a:ext>
                  </a:extLst>
                </p14:cNvPr>
                <p14:cNvContentPartPr/>
                <p14:nvPr/>
              </p14:nvContentPartPr>
              <p14:xfrm>
                <a:off x="6638176" y="3257014"/>
                <a:ext cx="229680" cy="184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97CA606-6662-4C5A-8562-AFE411EBF7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29536" y="3248374"/>
                  <a:ext cx="24732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97A117E-1042-4AE8-BCC6-1878686A59CA}"/>
              </a:ext>
            </a:extLst>
          </p:cNvPr>
          <p:cNvGrpSpPr/>
          <p:nvPr/>
        </p:nvGrpSpPr>
        <p:grpSpPr>
          <a:xfrm>
            <a:off x="7283656" y="2411374"/>
            <a:ext cx="1798560" cy="2026080"/>
            <a:chOff x="7283656" y="2411374"/>
            <a:chExt cx="1798560" cy="20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59CD7BD-9FFC-4347-AEBD-D7EABBCE9148}"/>
                    </a:ext>
                  </a:extLst>
                </p14:cNvPr>
                <p14:cNvContentPartPr/>
                <p14:nvPr/>
              </p14:nvContentPartPr>
              <p14:xfrm>
                <a:off x="7519816" y="2632054"/>
                <a:ext cx="53640" cy="1296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59CD7BD-9FFC-4347-AEBD-D7EABBCE914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10816" y="2623414"/>
                  <a:ext cx="71280" cy="13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5D6902C-D346-4E90-88B6-3DE4B1CD606B}"/>
                    </a:ext>
                  </a:extLst>
                </p14:cNvPr>
                <p14:cNvContentPartPr/>
                <p14:nvPr/>
              </p14:nvContentPartPr>
              <p14:xfrm>
                <a:off x="7566256" y="3854974"/>
                <a:ext cx="1057320" cy="27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5D6902C-D346-4E90-88B6-3DE4B1CD606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57256" y="3846334"/>
                  <a:ext cx="1074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9FDE482-C884-48A6-84B1-2AB7B684407A}"/>
                    </a:ext>
                  </a:extLst>
                </p14:cNvPr>
                <p14:cNvContentPartPr/>
                <p14:nvPr/>
              </p14:nvContentPartPr>
              <p14:xfrm>
                <a:off x="8582536" y="3768934"/>
                <a:ext cx="158760" cy="244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9FDE482-C884-48A6-84B1-2AB7B684407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73536" y="3759934"/>
                  <a:ext cx="1764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491831-53E4-42B6-8B4A-F25A542D38BD}"/>
                    </a:ext>
                  </a:extLst>
                </p14:cNvPr>
                <p14:cNvContentPartPr/>
                <p14:nvPr/>
              </p14:nvContentPartPr>
              <p14:xfrm>
                <a:off x="7461496" y="2560414"/>
                <a:ext cx="150120" cy="91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491831-53E4-42B6-8B4A-F25A542D38B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52856" y="2551414"/>
                  <a:ext cx="167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22D183E-E4EE-4EEF-8B61-A60D128AF3E1}"/>
                    </a:ext>
                  </a:extLst>
                </p14:cNvPr>
                <p14:cNvContentPartPr/>
                <p14:nvPr/>
              </p14:nvContentPartPr>
              <p14:xfrm>
                <a:off x="8857936" y="3840934"/>
                <a:ext cx="104760" cy="127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22D183E-E4EE-4EEF-8B61-A60D128AF3E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48936" y="3831934"/>
                  <a:ext cx="1224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7AB3D62-BBC3-45D1-AFA4-2A2C371DC18F}"/>
                    </a:ext>
                  </a:extLst>
                </p14:cNvPr>
                <p14:cNvContentPartPr/>
                <p14:nvPr/>
              </p14:nvContentPartPr>
              <p14:xfrm>
                <a:off x="8882416" y="3815734"/>
                <a:ext cx="145080" cy="127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7AB3D62-BBC3-45D1-AFA4-2A2C371DC18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73776" y="3806734"/>
                  <a:ext cx="162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2253DF0-3A87-4BD1-9664-8891229E8B78}"/>
                    </a:ext>
                  </a:extLst>
                </p14:cNvPr>
                <p14:cNvContentPartPr/>
                <p14:nvPr/>
              </p14:nvContentPartPr>
              <p14:xfrm>
                <a:off x="8297056" y="4119934"/>
                <a:ext cx="105480" cy="229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2253DF0-3A87-4BD1-9664-8891229E8B7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88056" y="4111294"/>
                  <a:ext cx="1231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0579F84-466E-4BAB-8778-2D562E8316DD}"/>
                    </a:ext>
                  </a:extLst>
                </p14:cNvPr>
                <p14:cNvContentPartPr/>
                <p14:nvPr/>
              </p14:nvContentPartPr>
              <p14:xfrm>
                <a:off x="8466976" y="4106614"/>
                <a:ext cx="350280" cy="166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0579F84-466E-4BAB-8778-2D562E8316D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457976" y="4097974"/>
                  <a:ext cx="367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85016D4-4A73-4E4D-B757-85AF8FB58BA4}"/>
                    </a:ext>
                  </a:extLst>
                </p14:cNvPr>
                <p14:cNvContentPartPr/>
                <p14:nvPr/>
              </p14:nvContentPartPr>
              <p14:xfrm>
                <a:off x="8852536" y="4245214"/>
                <a:ext cx="64080" cy="4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85016D4-4A73-4E4D-B757-85AF8FB58BA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843536" y="4236574"/>
                  <a:ext cx="817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E17C8DD-5240-453A-ADEB-88ED906749D5}"/>
                    </a:ext>
                  </a:extLst>
                </p14:cNvPr>
                <p14:cNvContentPartPr/>
                <p14:nvPr/>
              </p14:nvContentPartPr>
              <p14:xfrm>
                <a:off x="8999056" y="4169254"/>
                <a:ext cx="83160" cy="121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E17C8DD-5240-453A-ADEB-88ED906749D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90416" y="4160614"/>
                  <a:ext cx="100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97880F1-86AA-47AB-818F-A693EE745BBB}"/>
                    </a:ext>
                  </a:extLst>
                </p14:cNvPr>
                <p14:cNvContentPartPr/>
                <p14:nvPr/>
              </p14:nvContentPartPr>
              <p14:xfrm>
                <a:off x="7283656" y="2548174"/>
                <a:ext cx="82800" cy="255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97880F1-86AA-47AB-818F-A693EE745BB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74656" y="2539174"/>
                  <a:ext cx="1004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A261F01-5A53-426D-BF2B-66B764B31E48}"/>
                    </a:ext>
                  </a:extLst>
                </p14:cNvPr>
                <p14:cNvContentPartPr/>
                <p14:nvPr/>
              </p14:nvContentPartPr>
              <p14:xfrm>
                <a:off x="7681816" y="2416414"/>
                <a:ext cx="100440" cy="243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A261F01-5A53-426D-BF2B-66B764B31E4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72816" y="2407414"/>
                  <a:ext cx="1180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AEBBC79-F431-435B-9C9F-C6A6F8AE0077}"/>
                    </a:ext>
                  </a:extLst>
                </p14:cNvPr>
                <p14:cNvContentPartPr/>
                <p14:nvPr/>
              </p14:nvContentPartPr>
              <p14:xfrm>
                <a:off x="7833376" y="2499934"/>
                <a:ext cx="119160" cy="76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AEBBC79-F431-435B-9C9F-C6A6F8AE007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24736" y="2490934"/>
                  <a:ext cx="136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525E584-79ED-4EE6-9E97-43978298B254}"/>
                    </a:ext>
                  </a:extLst>
                </p14:cNvPr>
                <p14:cNvContentPartPr/>
                <p14:nvPr/>
              </p14:nvContentPartPr>
              <p14:xfrm>
                <a:off x="7917256" y="2411374"/>
                <a:ext cx="147600" cy="225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525E584-79ED-4EE6-9E97-43978298B25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08616" y="2402734"/>
                  <a:ext cx="165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2A29E6F-D41E-4E84-9417-A5B7405DAAA6}"/>
                    </a:ext>
                  </a:extLst>
                </p14:cNvPr>
                <p14:cNvContentPartPr/>
                <p14:nvPr/>
              </p14:nvContentPartPr>
              <p14:xfrm>
                <a:off x="8160616" y="2588494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2A29E6F-D41E-4E84-9417-A5B7405DAAA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51976" y="257985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603D638-2B1B-4B67-ACFF-336061A8ABFF}"/>
                    </a:ext>
                  </a:extLst>
                </p14:cNvPr>
                <p14:cNvContentPartPr/>
                <p14:nvPr/>
              </p14:nvContentPartPr>
              <p14:xfrm>
                <a:off x="8323336" y="2434774"/>
                <a:ext cx="206640" cy="210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603D638-2B1B-4B67-ACFF-336061A8ABF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14696" y="2426134"/>
                  <a:ext cx="2242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E9C23C0-7E9D-481E-A23E-5DBB6AF21736}"/>
                    </a:ext>
                  </a:extLst>
                </p14:cNvPr>
                <p14:cNvContentPartPr/>
                <p14:nvPr/>
              </p14:nvContentPartPr>
              <p14:xfrm>
                <a:off x="7782256" y="2717734"/>
                <a:ext cx="671400" cy="52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E9C23C0-7E9D-481E-A23E-5DBB6AF2173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73616" y="2709094"/>
                  <a:ext cx="6890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99FB9FF-6176-4A6C-826D-AFDA1B2984E0}"/>
                    </a:ext>
                  </a:extLst>
                </p14:cNvPr>
                <p14:cNvContentPartPr/>
                <p14:nvPr/>
              </p14:nvContentPartPr>
              <p14:xfrm>
                <a:off x="8354296" y="4414774"/>
                <a:ext cx="723240" cy="22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99FB9FF-6176-4A6C-826D-AFDA1B2984E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45296" y="4405774"/>
                  <a:ext cx="740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38EB891-8094-442B-B073-A9E92B68D75A}"/>
                    </a:ext>
                  </a:extLst>
                </p14:cNvPr>
                <p14:cNvContentPartPr/>
                <p14:nvPr/>
              </p14:nvContentPartPr>
              <p14:xfrm>
                <a:off x="7650136" y="3190054"/>
                <a:ext cx="672120" cy="619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38EB891-8094-442B-B073-A9E92B68D75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41496" y="3181414"/>
                  <a:ext cx="68976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97CF6EC-C4B5-42F6-A787-BE8F05BA7C69}"/>
                    </a:ext>
                  </a:extLst>
                </p14:cNvPr>
                <p14:cNvContentPartPr/>
                <p14:nvPr/>
              </p14:nvContentPartPr>
              <p14:xfrm>
                <a:off x="8187976" y="3146494"/>
                <a:ext cx="176760" cy="174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97CF6EC-C4B5-42F6-A787-BE8F05BA7C6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79336" y="3137494"/>
                  <a:ext cx="1944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8E5C0CA-E821-44F4-9733-C3EEE1C662E0}"/>
                    </a:ext>
                  </a:extLst>
                </p14:cNvPr>
                <p14:cNvContentPartPr/>
                <p14:nvPr/>
              </p14:nvContentPartPr>
              <p14:xfrm>
                <a:off x="8343136" y="2885134"/>
                <a:ext cx="158400" cy="218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8E5C0CA-E821-44F4-9733-C3EEE1C662E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34496" y="2876134"/>
                  <a:ext cx="176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D55F205-0A1B-4D2E-A03A-5988F9A91750}"/>
                    </a:ext>
                  </a:extLst>
                </p14:cNvPr>
                <p14:cNvContentPartPr/>
                <p14:nvPr/>
              </p14:nvContentPartPr>
              <p14:xfrm>
                <a:off x="8528536" y="2967214"/>
                <a:ext cx="93240" cy="85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D55F205-0A1B-4D2E-A03A-5988F9A9175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19536" y="2958574"/>
                  <a:ext cx="110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258E309-4643-46C9-9C51-D432B460FFE5}"/>
                    </a:ext>
                  </a:extLst>
                </p14:cNvPr>
                <p14:cNvContentPartPr/>
                <p14:nvPr/>
              </p14:nvContentPartPr>
              <p14:xfrm>
                <a:off x="8600176" y="3013294"/>
                <a:ext cx="90000" cy="34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258E309-4643-46C9-9C51-D432B460FFE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91536" y="3004654"/>
                  <a:ext cx="107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7991047-9CEF-4472-89AE-C7254F448257}"/>
                    </a:ext>
                  </a:extLst>
                </p14:cNvPr>
                <p14:cNvContentPartPr/>
                <p14:nvPr/>
              </p14:nvContentPartPr>
              <p14:xfrm>
                <a:off x="8708896" y="2848774"/>
                <a:ext cx="42120" cy="190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7991047-9CEF-4472-89AE-C7254F44825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00256" y="2840134"/>
                  <a:ext cx="597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6DA6BBF-FBF0-4554-826D-6D3776EDF8A6}"/>
                    </a:ext>
                  </a:extLst>
                </p14:cNvPr>
                <p14:cNvContentPartPr/>
                <p14:nvPr/>
              </p14:nvContentPartPr>
              <p14:xfrm>
                <a:off x="8712856" y="2961814"/>
                <a:ext cx="88560" cy="10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6DA6BBF-FBF0-4554-826D-6D3776EDF8A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04216" y="2953174"/>
                  <a:ext cx="106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C7545B6-A933-40A6-9396-CFBE7AE32B4B}"/>
                    </a:ext>
                  </a:extLst>
                </p14:cNvPr>
                <p14:cNvContentPartPr/>
                <p14:nvPr/>
              </p14:nvContentPartPr>
              <p14:xfrm>
                <a:off x="8885296" y="2888734"/>
                <a:ext cx="131760" cy="204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C7545B6-A933-40A6-9396-CFBE7AE32B4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76296" y="2879734"/>
                  <a:ext cx="1494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665566D-B7EA-4B34-B089-50F62522DFB6}"/>
                    </a:ext>
                  </a:extLst>
                </p14:cNvPr>
                <p14:cNvContentPartPr/>
                <p14:nvPr/>
              </p14:nvContentPartPr>
              <p14:xfrm>
                <a:off x="8743816" y="3094654"/>
                <a:ext cx="360" cy="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665566D-B7EA-4B34-B089-50F62522DFB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734816" y="30860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8B0DE16-B5AE-43D2-8B8C-C50E24C18D46}"/>
                    </a:ext>
                  </a:extLst>
                </p14:cNvPr>
                <p14:cNvContentPartPr/>
                <p14:nvPr/>
              </p14:nvContentPartPr>
              <p14:xfrm>
                <a:off x="8428456" y="3185014"/>
                <a:ext cx="646560" cy="34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8B0DE16-B5AE-43D2-8B8C-C50E24C18D4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19456" y="3176014"/>
                  <a:ext cx="664200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B431133-5840-43A5-8F37-1F2A5E2E1C2A}"/>
                  </a:ext>
                </a:extLst>
              </p14:cNvPr>
              <p14:cNvContentPartPr/>
              <p14:nvPr/>
            </p14:nvContentPartPr>
            <p14:xfrm>
              <a:off x="1107496" y="2031214"/>
              <a:ext cx="2575440" cy="594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B431133-5840-43A5-8F37-1F2A5E2E1C2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98496" y="2022574"/>
                <a:ext cx="25930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5A517D7-ADAF-4D91-8B5D-260EBAB74965}"/>
                  </a:ext>
                </a:extLst>
              </p14:cNvPr>
              <p14:cNvContentPartPr/>
              <p14:nvPr/>
            </p14:nvContentPartPr>
            <p14:xfrm>
              <a:off x="4031776" y="2054254"/>
              <a:ext cx="4148640" cy="252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5A517D7-ADAF-4D91-8B5D-260EBAB7496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022776" y="2045614"/>
                <a:ext cx="41662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7CC799F-A2BD-48A9-A3CA-C6021C1FDAC1}"/>
                  </a:ext>
                </a:extLst>
              </p14:cNvPr>
              <p14:cNvContentPartPr/>
              <p14:nvPr/>
            </p14:nvContentPartPr>
            <p14:xfrm>
              <a:off x="1637056" y="2346214"/>
              <a:ext cx="2652480" cy="644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7CC799F-A2BD-48A9-A3CA-C6021C1FDAC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628056" y="2337574"/>
                <a:ext cx="2670120" cy="8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0AA9C684-775D-42D2-B5BE-74DDF9C68DFF}"/>
              </a:ext>
            </a:extLst>
          </p:cNvPr>
          <p:cNvGrpSpPr/>
          <p:nvPr/>
        </p:nvGrpSpPr>
        <p:grpSpPr>
          <a:xfrm>
            <a:off x="8563096" y="2116894"/>
            <a:ext cx="142920" cy="222120"/>
            <a:chOff x="8563096" y="2116894"/>
            <a:chExt cx="14292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F4AC39E-5865-4684-B19B-D779F035975C}"/>
                    </a:ext>
                  </a:extLst>
                </p14:cNvPr>
                <p14:cNvContentPartPr/>
                <p14:nvPr/>
              </p14:nvContentPartPr>
              <p14:xfrm>
                <a:off x="8586496" y="2116894"/>
                <a:ext cx="87840" cy="210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F4AC39E-5865-4684-B19B-D779F035975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577856" y="2107894"/>
                  <a:ext cx="1054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D10D541-26AA-4160-ADDE-175E7FADF30D}"/>
                    </a:ext>
                  </a:extLst>
                </p14:cNvPr>
                <p14:cNvContentPartPr/>
                <p14:nvPr/>
              </p14:nvContentPartPr>
              <p14:xfrm>
                <a:off x="8563096" y="2269894"/>
                <a:ext cx="142920" cy="69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D10D541-26AA-4160-ADDE-175E7FADF30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554096" y="2261254"/>
                  <a:ext cx="16056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1D15189-F9C4-480D-8BAF-84DF12726CAC}"/>
              </a:ext>
            </a:extLst>
          </p:cNvPr>
          <p:cNvGrpSpPr/>
          <p:nvPr/>
        </p:nvGrpSpPr>
        <p:grpSpPr>
          <a:xfrm>
            <a:off x="8873416" y="2544214"/>
            <a:ext cx="169920" cy="180720"/>
            <a:chOff x="8873416" y="2544214"/>
            <a:chExt cx="16992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2FADE9A-8A60-4E5F-9054-8B90A74F8674}"/>
                    </a:ext>
                  </a:extLst>
                </p14:cNvPr>
                <p14:cNvContentPartPr/>
                <p14:nvPr/>
              </p14:nvContentPartPr>
              <p14:xfrm>
                <a:off x="8917336" y="2544214"/>
                <a:ext cx="91800" cy="180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2FADE9A-8A60-4E5F-9054-8B90A74F867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908336" y="2535574"/>
                  <a:ext cx="109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E1D82FE-EB0B-4A60-AE63-7DB3E1420031}"/>
                    </a:ext>
                  </a:extLst>
                </p14:cNvPr>
                <p14:cNvContentPartPr/>
                <p14:nvPr/>
              </p14:nvContentPartPr>
              <p14:xfrm>
                <a:off x="8873416" y="2633494"/>
                <a:ext cx="169920" cy="88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E1D82FE-EB0B-4A60-AE63-7DB3E142003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864776" y="2624854"/>
                  <a:ext cx="18756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B8D8B71-0FB0-4038-9CD0-F1B7FCAAA8F5}"/>
              </a:ext>
            </a:extLst>
          </p:cNvPr>
          <p:cNvGrpSpPr/>
          <p:nvPr/>
        </p:nvGrpSpPr>
        <p:grpSpPr>
          <a:xfrm>
            <a:off x="633016" y="3489574"/>
            <a:ext cx="280440" cy="160920"/>
            <a:chOff x="633016" y="3489574"/>
            <a:chExt cx="28044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4C21F19-6C15-4230-AA22-EF95E1413BB5}"/>
                    </a:ext>
                  </a:extLst>
                </p14:cNvPr>
                <p14:cNvContentPartPr/>
                <p14:nvPr/>
              </p14:nvContentPartPr>
              <p14:xfrm>
                <a:off x="633016" y="3574534"/>
                <a:ext cx="223920" cy="25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4C21F19-6C15-4230-AA22-EF95E1413BB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24376" y="3565534"/>
                  <a:ext cx="2415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2000D7D-73F4-4F40-AFE6-E4F19367855F}"/>
                    </a:ext>
                  </a:extLst>
                </p14:cNvPr>
                <p14:cNvContentPartPr/>
                <p14:nvPr/>
              </p14:nvContentPartPr>
              <p14:xfrm>
                <a:off x="807616" y="3489574"/>
                <a:ext cx="105840" cy="160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2000D7D-73F4-4F40-AFE6-E4F19367855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98616" y="3480934"/>
                  <a:ext cx="123480" cy="17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3DB0799-7BC9-433F-A6C3-BCB14C27E482}"/>
                  </a:ext>
                </a:extLst>
              </p14:cNvPr>
              <p14:cNvContentPartPr/>
              <p14:nvPr/>
            </p14:nvContentPartPr>
            <p14:xfrm>
              <a:off x="1063576" y="3677854"/>
              <a:ext cx="2631240" cy="1018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3DB0799-7BC9-433F-A6C3-BCB14C27E48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054936" y="3668854"/>
                <a:ext cx="2648880" cy="11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4283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3F940-7581-4446-8CEA-CFE7012E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forum and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C779F-A7D9-427E-BBC7-A9969D9FB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000"/>
              <a:t>Q&amp;A, give feedback: </a:t>
            </a:r>
            <a:br>
              <a:rPr lang="en-US" sz="2000"/>
            </a:br>
            <a:r>
              <a:rPr lang="en-US" sz="2000">
                <a:hlinkClick r:id="rId2"/>
              </a:rPr>
              <a:t>https://quang-tran-ute.mn.co/topics</a:t>
            </a:r>
            <a:r>
              <a:rPr lang="en-US" sz="2000"/>
              <a:t> </a:t>
            </a:r>
          </a:p>
          <a:p>
            <a:pPr>
              <a:spcAft>
                <a:spcPts val="1200"/>
              </a:spcAft>
            </a:pPr>
            <a:r>
              <a:rPr lang="en-US" sz="2000"/>
              <a:t>Instructor’s email: </a:t>
            </a:r>
            <a:br>
              <a:rPr lang="en-US" sz="2000"/>
            </a:br>
            <a:r>
              <a:rPr lang="en-US" sz="2000">
                <a:hlinkClick r:id="rId3"/>
              </a:rPr>
              <a:t>quangtn@hcmute.edu.vn</a:t>
            </a:r>
            <a:r>
              <a:rPr lang="en-US" sz="2000"/>
              <a:t> </a:t>
            </a:r>
          </a:p>
          <a:p>
            <a:pPr>
              <a:spcAft>
                <a:spcPts val="1200"/>
              </a:spcAft>
            </a:pPr>
            <a:r>
              <a:rPr lang="en-US" sz="2000"/>
              <a:t>Course materials: </a:t>
            </a:r>
            <a:r>
              <a:rPr lang="en-US" sz="2000">
                <a:hlinkClick r:id="rId4"/>
              </a:rPr>
              <a:t>https://drive.google.com/drive/folders/1JXId8_BTzu0gh3_8q1qE7KDt1dqqbn20</a:t>
            </a:r>
            <a:r>
              <a:rPr lang="en-US" sz="2000"/>
              <a:t> </a:t>
            </a:r>
          </a:p>
          <a:p>
            <a:pPr>
              <a:spcAft>
                <a:spcPts val="1200"/>
              </a:spcAft>
            </a:pP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7C411-3CD9-4FEB-BF56-BDE1EF246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383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CA48E-B145-4752-ACFB-97DB5AD7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With human supervision?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95185A-065B-435E-903D-CAB38A946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Reinforcement learning: </a:t>
            </a:r>
            <a:r>
              <a:rPr lang="en-US" b="1"/>
              <a:t>agents</a:t>
            </a:r>
            <a:r>
              <a:rPr lang="en-US"/>
              <a:t> are taught using </a:t>
            </a:r>
            <a:r>
              <a:rPr lang="en-US" b="1"/>
              <a:t>rewards</a:t>
            </a:r>
            <a:r>
              <a:rPr lang="en-US"/>
              <a:t>.</a:t>
            </a:r>
          </a:p>
          <a:p>
            <a:r>
              <a:rPr lang="en-US"/>
              <a:t>      Examples: robots learn to walk, DeepMind’s AlphaGo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BE351-96A8-4B1F-824D-E936F20E7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6C9502-A654-4AEC-8DD3-3664C865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036" y="2139702"/>
            <a:ext cx="4099172" cy="2932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484D94-CFCC-4B49-BC6E-A4729828A0D8}"/>
              </a:ext>
            </a:extLst>
          </p:cNvPr>
          <p:cNvSpPr/>
          <p:nvPr/>
        </p:nvSpPr>
        <p:spPr>
          <a:xfrm>
            <a:off x="20567" y="4876006"/>
            <a:ext cx="14205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Roboto" pitchFamily="2" charset="0"/>
                <a:ea typeface="Roboto" pitchFamily="2" charset="0"/>
              </a:rPr>
              <a:t>Source</a:t>
            </a:r>
            <a:r>
              <a:rPr lang="en-US" sz="1000">
                <a:latin typeface="Roboto" pitchFamily="2" charset="0"/>
                <a:ea typeface="Roboto" pitchFamily="2" charset="0"/>
              </a:rPr>
              <a:t>: (Géron, 2019)</a:t>
            </a:r>
            <a:endParaRPr lang="en-US" sz="1000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094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E98236-FFE9-4A0E-8C71-163E2B1BE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2. Learn on the fly or not?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2743B-CEF3-4BEB-86F0-7CF34904142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767263"/>
            <a:ext cx="2133600" cy="274637"/>
          </a:xfrm>
        </p:spPr>
        <p:txBody>
          <a:bodyPr/>
          <a:lstStyle/>
          <a:p>
            <a:fld id="{BC964183-AB7D-4B7E-B101-A94E65AA36C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828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57264-B6D1-432D-B89A-300C48D7C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on the fly?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A1C21-1AB4-43C0-ACEC-8DD5688E6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Batch learning: </a:t>
            </a:r>
            <a:r>
              <a:rPr lang="en-US" i="1"/>
              <a:t>[exercise]</a:t>
            </a:r>
            <a:endParaRPr lang="en-US"/>
          </a:p>
          <a:p>
            <a:endParaRPr lang="en-US"/>
          </a:p>
          <a:p>
            <a:r>
              <a:rPr lang="en-US"/>
              <a:t>Online learning: </a:t>
            </a:r>
            <a:r>
              <a:rPr lang="en-US" i="1"/>
              <a:t>[exercise]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AC042-40FA-4FF3-A8CE-5692CD323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18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EE7CA8-9CB0-46E7-AB15-D36B5A80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3. Use model or not?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4F717-30A9-4174-8898-9FCD508B2F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767263"/>
            <a:ext cx="2133600" cy="274637"/>
          </a:xfrm>
        </p:spPr>
        <p:txBody>
          <a:bodyPr/>
          <a:lstStyle/>
          <a:p>
            <a:fld id="{BC964183-AB7D-4B7E-B101-A94E65AA36C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840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CA48E-B145-4752-ACFB-97DB5AD7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model?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95185A-065B-435E-903D-CAB38A946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Instance-based learning: </a:t>
            </a:r>
            <a:r>
              <a:rPr lang="en-US" b="1"/>
              <a:t>compares new data </a:t>
            </a:r>
            <a:r>
              <a:rPr lang="en-US"/>
              <a:t>to the learned examples using a </a:t>
            </a:r>
            <a:r>
              <a:rPr lang="en-US" b="1"/>
              <a:t>similarity measure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BE351-96A8-4B1F-824D-E936F20E7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484D94-CFCC-4B49-BC6E-A4729828A0D8}"/>
              </a:ext>
            </a:extLst>
          </p:cNvPr>
          <p:cNvSpPr/>
          <p:nvPr/>
        </p:nvSpPr>
        <p:spPr>
          <a:xfrm>
            <a:off x="20567" y="4876006"/>
            <a:ext cx="14205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Roboto" pitchFamily="2" charset="0"/>
                <a:ea typeface="Roboto" pitchFamily="2" charset="0"/>
              </a:rPr>
              <a:t>Source</a:t>
            </a:r>
            <a:r>
              <a:rPr lang="en-US" sz="1000">
                <a:latin typeface="Roboto" pitchFamily="2" charset="0"/>
                <a:ea typeface="Roboto" pitchFamily="2" charset="0"/>
              </a:rPr>
              <a:t>: (Géron, 2019)</a:t>
            </a:r>
            <a:endParaRPr lang="en-US" sz="1000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70196E-B444-4C56-BB40-99E2FC4CC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092069"/>
            <a:ext cx="6052561" cy="292795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77EDD0C-30F5-424D-A223-25AEA1A280BB}"/>
              </a:ext>
            </a:extLst>
          </p:cNvPr>
          <p:cNvGrpSpPr/>
          <p:nvPr/>
        </p:nvGrpSpPr>
        <p:grpSpPr>
          <a:xfrm>
            <a:off x="6248656" y="1691734"/>
            <a:ext cx="889200" cy="296280"/>
            <a:chOff x="6248656" y="1691734"/>
            <a:chExt cx="88920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CE7F5C5-162A-4ED4-8C79-199E4EFDAB0A}"/>
                    </a:ext>
                  </a:extLst>
                </p14:cNvPr>
                <p14:cNvContentPartPr/>
                <p14:nvPr/>
              </p14:nvContentPartPr>
              <p14:xfrm>
                <a:off x="6248656" y="1691734"/>
                <a:ext cx="196560" cy="234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CE7F5C5-162A-4ED4-8C79-199E4EFDAB0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39656" y="1683094"/>
                  <a:ext cx="214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BA3DB23-4CA3-4EF6-B4E0-674A4C73E55E}"/>
                    </a:ext>
                  </a:extLst>
                </p14:cNvPr>
                <p14:cNvContentPartPr/>
                <p14:nvPr/>
              </p14:nvContentPartPr>
              <p14:xfrm>
                <a:off x="6402736" y="1822774"/>
                <a:ext cx="87840" cy="91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BA3DB23-4CA3-4EF6-B4E0-674A4C73E55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94096" y="1814134"/>
                  <a:ext cx="105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5E87FF0-1907-438C-9ACC-E3DBFBF5B487}"/>
                    </a:ext>
                  </a:extLst>
                </p14:cNvPr>
                <p14:cNvContentPartPr/>
                <p14:nvPr/>
              </p14:nvContentPartPr>
              <p14:xfrm>
                <a:off x="6550696" y="1871014"/>
                <a:ext cx="84240" cy="2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5E87FF0-1907-438C-9ACC-E3DBFBF5B48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1696" y="1862014"/>
                  <a:ext cx="1018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EA2A45A-184D-40DE-A890-824277F7CF16}"/>
                    </a:ext>
                  </a:extLst>
                </p14:cNvPr>
                <p14:cNvContentPartPr/>
                <p14:nvPr/>
              </p14:nvContentPartPr>
              <p14:xfrm>
                <a:off x="6732496" y="1782814"/>
                <a:ext cx="29880" cy="144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EA2A45A-184D-40DE-A890-824277F7CF1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23496" y="1774174"/>
                  <a:ext cx="47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9885B2A-D1C3-46D7-859B-5EC92D44B138}"/>
                    </a:ext>
                  </a:extLst>
                </p14:cNvPr>
                <p14:cNvContentPartPr/>
                <p14:nvPr/>
              </p14:nvContentPartPr>
              <p14:xfrm>
                <a:off x="6782176" y="1782454"/>
                <a:ext cx="104760" cy="169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9885B2A-D1C3-46D7-859B-5EC92D44B1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73536" y="1773454"/>
                  <a:ext cx="122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A7A9A91-168A-42AB-A126-8BC8FE4FD1E8}"/>
                    </a:ext>
                  </a:extLst>
                </p14:cNvPr>
                <p14:cNvContentPartPr/>
                <p14:nvPr/>
              </p14:nvContentPartPr>
              <p14:xfrm>
                <a:off x="6972976" y="1782454"/>
                <a:ext cx="24120" cy="154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A7A9A91-168A-42AB-A126-8BC8FE4FD1E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64336" y="1773454"/>
                  <a:ext cx="417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E524010-2D36-4801-B17D-42DD7496C51C}"/>
                    </a:ext>
                  </a:extLst>
                </p14:cNvPr>
                <p14:cNvContentPartPr/>
                <p14:nvPr/>
              </p14:nvContentPartPr>
              <p14:xfrm>
                <a:off x="7025536" y="1773094"/>
                <a:ext cx="112320" cy="214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E524010-2D36-4801-B17D-42DD7496C51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16896" y="1764094"/>
                  <a:ext cx="129960" cy="23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C27AE9A-6F9E-4541-95CC-362395D187B4}"/>
                  </a:ext>
                </a:extLst>
              </p14:cNvPr>
              <p14:cNvContentPartPr/>
              <p14:nvPr/>
            </p14:nvContentPartPr>
            <p14:xfrm>
              <a:off x="6170896" y="2087374"/>
              <a:ext cx="933120" cy="63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C27AE9A-6F9E-4541-95CC-362395D187B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162256" y="2078374"/>
                <a:ext cx="950760" cy="8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453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CA48E-B145-4752-ACFB-97DB5AD7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model?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95185A-065B-435E-903D-CAB38A946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Model-based learning: </a:t>
            </a:r>
            <a:r>
              <a:rPr lang="en-US" b="1"/>
              <a:t>build a model </a:t>
            </a:r>
            <a:r>
              <a:rPr lang="en-US"/>
              <a:t>of the learned examples. </a:t>
            </a:r>
            <a:endParaRPr lang="en-US" strike="sngStrike">
              <a:solidFill>
                <a:srgbClr val="FF0000"/>
              </a:solidFill>
            </a:endParaRPr>
          </a:p>
          <a:p>
            <a:endParaRPr lang="en-US" strike="sngStrike">
              <a:solidFill>
                <a:srgbClr val="FF0000"/>
              </a:solidFill>
            </a:endParaRPr>
          </a:p>
          <a:p>
            <a:r>
              <a:rPr lang="en-US"/>
              <a:t>      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BE351-96A8-4B1F-824D-E936F20E7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484D94-CFCC-4B49-BC6E-A4729828A0D8}"/>
              </a:ext>
            </a:extLst>
          </p:cNvPr>
          <p:cNvSpPr/>
          <p:nvPr/>
        </p:nvSpPr>
        <p:spPr>
          <a:xfrm>
            <a:off x="20567" y="4876006"/>
            <a:ext cx="14205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Roboto" pitchFamily="2" charset="0"/>
                <a:ea typeface="Roboto" pitchFamily="2" charset="0"/>
              </a:rPr>
              <a:t>Source</a:t>
            </a:r>
            <a:r>
              <a:rPr lang="en-US" sz="1000">
                <a:latin typeface="Roboto" pitchFamily="2" charset="0"/>
                <a:ea typeface="Roboto" pitchFamily="2" charset="0"/>
              </a:rPr>
              <a:t>: (Géron, 2019)</a:t>
            </a:r>
            <a:endParaRPr lang="en-US" sz="1000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A3AEA-44B7-4845-8169-4AF34D3D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924" y="1942708"/>
            <a:ext cx="5940152" cy="30053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42496CC-D536-42AB-85C0-352FA28B8D6A}"/>
                  </a:ext>
                </a:extLst>
              </p14:cNvPr>
              <p14:cNvContentPartPr/>
              <p14:nvPr/>
            </p14:nvContentPartPr>
            <p14:xfrm>
              <a:off x="4492216" y="213705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42496CC-D536-42AB-85C0-352FA28B8D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3576" y="212841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F838C79-F144-4479-97AD-CE3D992939BF}"/>
                  </a:ext>
                </a:extLst>
              </p14:cNvPr>
              <p14:cNvContentPartPr/>
              <p14:nvPr/>
            </p14:nvContentPartPr>
            <p14:xfrm>
              <a:off x="2010736" y="2137054"/>
              <a:ext cx="3519000" cy="1911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F838C79-F144-4479-97AD-CE3D992939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2096" y="2128414"/>
                <a:ext cx="3536640" cy="19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D155CD44-1CAD-4516-8BD2-816EFDF4B089}"/>
              </a:ext>
            </a:extLst>
          </p:cNvPr>
          <p:cNvGrpSpPr/>
          <p:nvPr/>
        </p:nvGrpSpPr>
        <p:grpSpPr>
          <a:xfrm>
            <a:off x="2390176" y="3974494"/>
            <a:ext cx="150480" cy="104040"/>
            <a:chOff x="2390176" y="3974494"/>
            <a:chExt cx="150480" cy="10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C78CB49-F54B-4049-99F9-C6508F5F99FD}"/>
                    </a:ext>
                  </a:extLst>
                </p14:cNvPr>
                <p14:cNvContentPartPr/>
                <p14:nvPr/>
              </p14:nvContentPartPr>
              <p14:xfrm>
                <a:off x="2399536" y="3979894"/>
                <a:ext cx="141120" cy="98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C78CB49-F54B-4049-99F9-C6508F5F99F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90896" y="3970894"/>
                  <a:ext cx="1587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4FAE16E-161D-466F-B476-33B5713EF552}"/>
                    </a:ext>
                  </a:extLst>
                </p14:cNvPr>
                <p14:cNvContentPartPr/>
                <p14:nvPr/>
              </p14:nvContentPartPr>
              <p14:xfrm>
                <a:off x="2390176" y="3974494"/>
                <a:ext cx="106920" cy="97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4FAE16E-161D-466F-B476-33B5713EF55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81536" y="3965854"/>
                  <a:ext cx="124560" cy="11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8374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BEEF3-3399-4D76-8FEF-0687DB08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ML type combination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301A6-650F-4088-8263-B9177957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316207-FA54-4153-9DEC-51AC4CD0B795}"/>
              </a:ext>
            </a:extLst>
          </p:cNvPr>
          <p:cNvGrpSpPr/>
          <p:nvPr/>
        </p:nvGrpSpPr>
        <p:grpSpPr>
          <a:xfrm>
            <a:off x="1153936" y="1711534"/>
            <a:ext cx="640440" cy="349200"/>
            <a:chOff x="1153936" y="1711534"/>
            <a:chExt cx="64044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464BC4B-6CD3-4965-A20D-C1B47F0B8808}"/>
                    </a:ext>
                  </a:extLst>
                </p14:cNvPr>
                <p14:cNvContentPartPr/>
                <p14:nvPr/>
              </p14:nvContentPartPr>
              <p14:xfrm>
                <a:off x="1153936" y="1711534"/>
                <a:ext cx="124560" cy="229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464BC4B-6CD3-4965-A20D-C1B47F0B880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4936" y="1702534"/>
                  <a:ext cx="1422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7149632-80E4-45B1-82FD-532396558E9A}"/>
                    </a:ext>
                  </a:extLst>
                </p14:cNvPr>
                <p14:cNvContentPartPr/>
                <p14:nvPr/>
              </p14:nvContentPartPr>
              <p14:xfrm>
                <a:off x="1276696" y="1795054"/>
                <a:ext cx="150480" cy="265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7149632-80E4-45B1-82FD-532396558E9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68056" y="1786054"/>
                  <a:ext cx="1681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549A479-ED2F-42C9-B90F-DCD9D688BA9E}"/>
                    </a:ext>
                  </a:extLst>
                </p14:cNvPr>
                <p14:cNvContentPartPr/>
                <p14:nvPr/>
              </p14:nvContentPartPr>
              <p14:xfrm>
                <a:off x="1485136" y="1812334"/>
                <a:ext cx="153000" cy="89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549A479-ED2F-42C9-B90F-DCD9D688BA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76136" y="1803334"/>
                  <a:ext cx="1706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6A3D74-E73B-44FE-BB5D-4987340A6219}"/>
                    </a:ext>
                  </a:extLst>
                </p14:cNvPr>
                <p14:cNvContentPartPr/>
                <p14:nvPr/>
              </p14:nvContentPartPr>
              <p14:xfrm>
                <a:off x="1653976" y="1790734"/>
                <a:ext cx="140400" cy="129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6A3D74-E73B-44FE-BB5D-4987340A621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45336" y="1781734"/>
                  <a:ext cx="15804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319EA5-90CC-4533-973B-055C74843FD5}"/>
              </a:ext>
            </a:extLst>
          </p:cNvPr>
          <p:cNvGrpSpPr/>
          <p:nvPr/>
        </p:nvGrpSpPr>
        <p:grpSpPr>
          <a:xfrm>
            <a:off x="2151136" y="1655734"/>
            <a:ext cx="1051920" cy="420840"/>
            <a:chOff x="2151136" y="1655734"/>
            <a:chExt cx="105192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C099283-2C98-4E86-B812-9478AB637520}"/>
                    </a:ext>
                  </a:extLst>
                </p14:cNvPr>
                <p14:cNvContentPartPr/>
                <p14:nvPr/>
              </p14:nvContentPartPr>
              <p14:xfrm>
                <a:off x="2151136" y="1703614"/>
                <a:ext cx="209880" cy="372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C099283-2C98-4E86-B812-9478AB63752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2496" y="1694614"/>
                  <a:ext cx="2275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80A1959-EA04-4531-B890-B3523EFC2EC7}"/>
                    </a:ext>
                  </a:extLst>
                </p14:cNvPr>
                <p14:cNvContentPartPr/>
                <p14:nvPr/>
              </p14:nvContentPartPr>
              <p14:xfrm>
                <a:off x="2421496" y="1780294"/>
                <a:ext cx="3240" cy="39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80A1959-EA04-4531-B890-B3523EFC2EC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12856" y="1771654"/>
                  <a:ext cx="208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D538C64-8202-4180-8D48-B30EAF56E3F7}"/>
                    </a:ext>
                  </a:extLst>
                </p14:cNvPr>
                <p14:cNvContentPartPr/>
                <p14:nvPr/>
              </p14:nvContentPartPr>
              <p14:xfrm>
                <a:off x="2460376" y="1707934"/>
                <a:ext cx="177480" cy="259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D538C64-8202-4180-8D48-B30EAF56E3F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51736" y="1698934"/>
                  <a:ext cx="195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01E2CE4-8490-443E-A4D8-312E6DED4508}"/>
                    </a:ext>
                  </a:extLst>
                </p14:cNvPr>
                <p14:cNvContentPartPr/>
                <p14:nvPr/>
              </p14:nvContentPartPr>
              <p14:xfrm>
                <a:off x="2676736" y="1655734"/>
                <a:ext cx="526320" cy="333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01E2CE4-8490-443E-A4D8-312E6DED450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67736" y="1646734"/>
                  <a:ext cx="54396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10BD690-268B-42AC-9B8B-D4AACEA9E4AE}"/>
              </a:ext>
            </a:extLst>
          </p:cNvPr>
          <p:cNvGrpSpPr/>
          <p:nvPr/>
        </p:nvGrpSpPr>
        <p:grpSpPr>
          <a:xfrm>
            <a:off x="3764296" y="1700374"/>
            <a:ext cx="275760" cy="237240"/>
            <a:chOff x="3764296" y="1700374"/>
            <a:chExt cx="27576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9ED2626-CC88-4D42-A331-2C121C32418E}"/>
                    </a:ext>
                  </a:extLst>
                </p14:cNvPr>
                <p14:cNvContentPartPr/>
                <p14:nvPr/>
              </p14:nvContentPartPr>
              <p14:xfrm>
                <a:off x="3961936" y="1700374"/>
                <a:ext cx="78120" cy="237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9ED2626-CC88-4D42-A331-2C121C32418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52936" y="1691734"/>
                  <a:ext cx="95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33E55E2-E0EB-4A94-B4BE-4BA94507DAB1}"/>
                    </a:ext>
                  </a:extLst>
                </p14:cNvPr>
                <p14:cNvContentPartPr/>
                <p14:nvPr/>
              </p14:nvContentPartPr>
              <p14:xfrm>
                <a:off x="3764296" y="1816654"/>
                <a:ext cx="230040" cy="14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33E55E2-E0EB-4A94-B4BE-4BA94507DAB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55656" y="1808014"/>
                  <a:ext cx="24768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0BF89DA-043A-4C55-8B0B-56A30406AAEA}"/>
              </a:ext>
            </a:extLst>
          </p:cNvPr>
          <p:cNvGrpSpPr/>
          <p:nvPr/>
        </p:nvGrpSpPr>
        <p:grpSpPr>
          <a:xfrm>
            <a:off x="4472056" y="1670854"/>
            <a:ext cx="2085120" cy="613080"/>
            <a:chOff x="4472056" y="1670854"/>
            <a:chExt cx="2085120" cy="61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7059CEE-329A-453F-8E19-D3087EE2AAC8}"/>
                    </a:ext>
                  </a:extLst>
                </p14:cNvPr>
                <p14:cNvContentPartPr/>
                <p14:nvPr/>
              </p14:nvContentPartPr>
              <p14:xfrm>
                <a:off x="4472056" y="1670854"/>
                <a:ext cx="117360" cy="244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7059CEE-329A-453F-8E19-D3087EE2AAC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63416" y="1662214"/>
                  <a:ext cx="1350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5146DE5-31F4-477A-822F-453D3698D619}"/>
                    </a:ext>
                  </a:extLst>
                </p14:cNvPr>
                <p14:cNvContentPartPr/>
                <p14:nvPr/>
              </p14:nvContentPartPr>
              <p14:xfrm>
                <a:off x="4667176" y="1813414"/>
                <a:ext cx="83880" cy="90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5146DE5-31F4-477A-822F-453D3698D61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58536" y="1804774"/>
                  <a:ext cx="101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BCF9A2C-7C73-429A-9F57-49902B236602}"/>
                    </a:ext>
                  </a:extLst>
                </p14:cNvPr>
                <p14:cNvContentPartPr/>
                <p14:nvPr/>
              </p14:nvContentPartPr>
              <p14:xfrm>
                <a:off x="4798936" y="1803334"/>
                <a:ext cx="123480" cy="117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BCF9A2C-7C73-429A-9F57-49902B23660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90296" y="1794334"/>
                  <a:ext cx="1411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0771B5F-3DD6-4D28-888E-756EBBC4BF1B}"/>
                    </a:ext>
                  </a:extLst>
                </p14:cNvPr>
                <p14:cNvContentPartPr/>
                <p14:nvPr/>
              </p14:nvContentPartPr>
              <p14:xfrm>
                <a:off x="4960576" y="1820974"/>
                <a:ext cx="111240" cy="294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0771B5F-3DD6-4D28-888E-756EBBC4BF1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51936" y="1811974"/>
                  <a:ext cx="1288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BEED66B-01E9-498F-99BE-A968CAFD2608}"/>
                    </a:ext>
                  </a:extLst>
                </p14:cNvPr>
                <p14:cNvContentPartPr/>
                <p14:nvPr/>
              </p14:nvContentPartPr>
              <p14:xfrm>
                <a:off x="5380696" y="1713694"/>
                <a:ext cx="143640" cy="240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BEED66B-01E9-498F-99BE-A968CAFD26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71696" y="1704694"/>
                  <a:ext cx="161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2C41733-4E4E-4726-B022-736E1150B6C5}"/>
                    </a:ext>
                  </a:extLst>
                </p14:cNvPr>
                <p14:cNvContentPartPr/>
                <p14:nvPr/>
              </p14:nvContentPartPr>
              <p14:xfrm>
                <a:off x="5544136" y="1819894"/>
                <a:ext cx="93240" cy="156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2C41733-4E4E-4726-B022-736E1150B6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35136" y="1811254"/>
                  <a:ext cx="110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30E048E-2A34-48CD-94D3-F0E9893FEF24}"/>
                    </a:ext>
                  </a:extLst>
                </p14:cNvPr>
                <p14:cNvContentPartPr/>
                <p14:nvPr/>
              </p14:nvContentPartPr>
              <p14:xfrm>
                <a:off x="5666896" y="1889734"/>
                <a:ext cx="253800" cy="105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30E048E-2A34-48CD-94D3-F0E9893FEF2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58256" y="1881094"/>
                  <a:ext cx="271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C0D548D-AD12-43A9-BD0B-C2DB4010686F}"/>
                    </a:ext>
                  </a:extLst>
                </p14:cNvPr>
                <p14:cNvContentPartPr/>
                <p14:nvPr/>
              </p14:nvContentPartPr>
              <p14:xfrm>
                <a:off x="5981536" y="1912774"/>
                <a:ext cx="3240" cy="61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C0D548D-AD12-43A9-BD0B-C2DB4010686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72536" y="1903774"/>
                  <a:ext cx="208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CFADC94-7CB6-4E13-8E6E-9568A28BD038}"/>
                    </a:ext>
                  </a:extLst>
                </p14:cNvPr>
                <p14:cNvContentPartPr/>
                <p14:nvPr/>
              </p14:nvContentPartPr>
              <p14:xfrm>
                <a:off x="5982616" y="1878934"/>
                <a:ext cx="141120" cy="112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CFADC94-7CB6-4E13-8E6E-9568A28BD03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73616" y="1869934"/>
                  <a:ext cx="1587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669EA96-1C58-44D6-A167-AC2D416F92DB}"/>
                    </a:ext>
                  </a:extLst>
                </p14:cNvPr>
                <p14:cNvContentPartPr/>
                <p14:nvPr/>
              </p14:nvContentPartPr>
              <p14:xfrm>
                <a:off x="6159736" y="1875694"/>
                <a:ext cx="397440" cy="408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669EA96-1C58-44D6-A167-AC2D416F92D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51096" y="1867054"/>
                  <a:ext cx="41508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C6E9627-6611-41DF-A0F3-E6ECAD84D618}"/>
                    </a:ext>
                  </a:extLst>
                </p14:cNvPr>
                <p14:cNvContentPartPr/>
                <p14:nvPr/>
              </p14:nvContentPartPr>
              <p14:xfrm>
                <a:off x="4586896" y="2099614"/>
                <a:ext cx="1668960" cy="75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C6E9627-6611-41DF-A0F3-E6ECAD84D61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77896" y="2090974"/>
                  <a:ext cx="168660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0CDE86C-182B-40BA-8A4B-91B888EDFC75}"/>
              </a:ext>
            </a:extLst>
          </p:cNvPr>
          <p:cNvGrpSpPr/>
          <p:nvPr/>
        </p:nvGrpSpPr>
        <p:grpSpPr>
          <a:xfrm>
            <a:off x="6575896" y="1065694"/>
            <a:ext cx="2226600" cy="925200"/>
            <a:chOff x="6575896" y="1065694"/>
            <a:chExt cx="2226600" cy="92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8534A25-D020-48A6-A0B4-DD5C67447E63}"/>
                    </a:ext>
                  </a:extLst>
                </p14:cNvPr>
                <p14:cNvContentPartPr/>
                <p14:nvPr/>
              </p14:nvContentPartPr>
              <p14:xfrm>
                <a:off x="6575896" y="1313014"/>
                <a:ext cx="405720" cy="591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8534A25-D020-48A6-A0B4-DD5C67447E6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67256" y="1304374"/>
                  <a:ext cx="42336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5865B7E-E558-4AB5-B635-4D7F1F1644B2}"/>
                    </a:ext>
                  </a:extLst>
                </p14:cNvPr>
                <p14:cNvContentPartPr/>
                <p14:nvPr/>
              </p14:nvContentPartPr>
              <p14:xfrm>
                <a:off x="7073056" y="1207894"/>
                <a:ext cx="222840" cy="107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5865B7E-E558-4AB5-B635-4D7F1F1644B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64056" y="1198894"/>
                  <a:ext cx="240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426C6D1-0EA8-4A5E-8064-EAD39D2A6911}"/>
                    </a:ext>
                  </a:extLst>
                </p14:cNvPr>
                <p14:cNvContentPartPr/>
                <p14:nvPr/>
              </p14:nvContentPartPr>
              <p14:xfrm>
                <a:off x="7372936" y="1065694"/>
                <a:ext cx="138240" cy="214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426C6D1-0EA8-4A5E-8064-EAD39D2A691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63936" y="1056694"/>
                  <a:ext cx="155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9B7338E-0FAA-4597-BCAA-CE65352285CA}"/>
                    </a:ext>
                  </a:extLst>
                </p14:cNvPr>
                <p14:cNvContentPartPr/>
                <p14:nvPr/>
              </p14:nvContentPartPr>
              <p14:xfrm>
                <a:off x="7516216" y="1165414"/>
                <a:ext cx="6480" cy="10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9B7338E-0FAA-4597-BCAA-CE65352285C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07576" y="1156414"/>
                  <a:ext cx="241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C2970D7-F0A4-48B0-BFEA-1A78ED0D976C}"/>
                    </a:ext>
                  </a:extLst>
                </p14:cNvPr>
                <p14:cNvContentPartPr/>
                <p14:nvPr/>
              </p14:nvContentPartPr>
              <p14:xfrm>
                <a:off x="7557976" y="1165054"/>
                <a:ext cx="335160" cy="168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C2970D7-F0A4-48B0-BFEA-1A78ED0D976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49336" y="1156054"/>
                  <a:ext cx="352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16F5980-426C-479B-933F-97A44016A080}"/>
                    </a:ext>
                  </a:extLst>
                </p14:cNvPr>
                <p14:cNvContentPartPr/>
                <p14:nvPr/>
              </p14:nvContentPartPr>
              <p14:xfrm>
                <a:off x="6631336" y="1739254"/>
                <a:ext cx="460440" cy="204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16F5980-426C-479B-933F-97A44016A08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22336" y="1730254"/>
                  <a:ext cx="478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24B24BC-936B-418D-9E5E-A9C71B8FFB9E}"/>
                    </a:ext>
                  </a:extLst>
                </p14:cNvPr>
                <p14:cNvContentPartPr/>
                <p14:nvPr/>
              </p14:nvContentPartPr>
              <p14:xfrm>
                <a:off x="7386976" y="1620814"/>
                <a:ext cx="318240" cy="147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24B24BC-936B-418D-9E5E-A9C71B8FFB9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78336" y="1612174"/>
                  <a:ext cx="335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67DCA0D-F7F2-4C78-9D5F-9340FD46A05B}"/>
                    </a:ext>
                  </a:extLst>
                </p14:cNvPr>
                <p14:cNvContentPartPr/>
                <p14:nvPr/>
              </p14:nvContentPartPr>
              <p14:xfrm>
                <a:off x="7767136" y="1610734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67DCA0D-F7F2-4C78-9D5F-9340FD46A05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58136" y="16017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96C02DB-00DA-487A-B6EA-E003EF526F00}"/>
                    </a:ext>
                  </a:extLst>
                </p14:cNvPr>
                <p14:cNvContentPartPr/>
                <p14:nvPr/>
              </p14:nvContentPartPr>
              <p14:xfrm>
                <a:off x="7735816" y="1532614"/>
                <a:ext cx="288720" cy="222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96C02DB-00DA-487A-B6EA-E003EF526F0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27176" y="1523614"/>
                  <a:ext cx="3063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E00BC7-6E63-4B2E-906F-2F06EA28F868}"/>
                    </a:ext>
                  </a:extLst>
                </p14:cNvPr>
                <p14:cNvContentPartPr/>
                <p14:nvPr/>
              </p14:nvContentPartPr>
              <p14:xfrm>
                <a:off x="8051536" y="1514254"/>
                <a:ext cx="147240" cy="212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E00BC7-6E63-4B2E-906F-2F06EA28F86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42536" y="1505254"/>
                  <a:ext cx="1648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63638B8-6FC9-4DB8-9887-116EC89249C7}"/>
                    </a:ext>
                  </a:extLst>
                </p14:cNvPr>
                <p14:cNvContentPartPr/>
                <p14:nvPr/>
              </p14:nvContentPartPr>
              <p14:xfrm>
                <a:off x="8241976" y="1685614"/>
                <a:ext cx="52920" cy="4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63638B8-6FC9-4DB8-9887-116EC89249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33336" y="1676974"/>
                  <a:ext cx="705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6AD3327-BF3E-42EE-A89F-381C55455019}"/>
                    </a:ext>
                  </a:extLst>
                </p14:cNvPr>
                <p14:cNvContentPartPr/>
                <p14:nvPr/>
              </p14:nvContentPartPr>
              <p14:xfrm>
                <a:off x="8369776" y="1487614"/>
                <a:ext cx="82080" cy="212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6AD3327-BF3E-42EE-A89F-381C5545501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61136" y="1478614"/>
                  <a:ext cx="997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8C68560-F3B6-4B01-8007-C8E4DADF64C8}"/>
                    </a:ext>
                  </a:extLst>
                </p14:cNvPr>
                <p14:cNvContentPartPr/>
                <p14:nvPr/>
              </p14:nvContentPartPr>
              <p14:xfrm>
                <a:off x="8440696" y="1608574"/>
                <a:ext cx="108000" cy="84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8C68560-F3B6-4B01-8007-C8E4DADF64C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31696" y="1599574"/>
                  <a:ext cx="125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620146C-B3B0-4BD9-AEEF-44A0A22708A9}"/>
                    </a:ext>
                  </a:extLst>
                </p14:cNvPr>
                <p14:cNvContentPartPr/>
                <p14:nvPr/>
              </p14:nvContentPartPr>
              <p14:xfrm>
                <a:off x="8627536" y="1608574"/>
                <a:ext cx="33480" cy="108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620146C-B3B0-4BD9-AEEF-44A0A22708A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18536" y="1599934"/>
                  <a:ext cx="51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26900F5-7353-44C1-B410-2B6021B98B4C}"/>
                    </a:ext>
                  </a:extLst>
                </p14:cNvPr>
                <p14:cNvContentPartPr/>
                <p14:nvPr/>
              </p14:nvContentPartPr>
              <p14:xfrm>
                <a:off x="8691256" y="1631974"/>
                <a:ext cx="111240" cy="102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26900F5-7353-44C1-B410-2B6021B98B4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82256" y="1622974"/>
                  <a:ext cx="1288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701E4C0-3BE4-4057-9AE3-7B2FB82077B5}"/>
                    </a:ext>
                  </a:extLst>
                </p14:cNvPr>
                <p14:cNvContentPartPr/>
                <p14:nvPr/>
              </p14:nvContentPartPr>
              <p14:xfrm>
                <a:off x="6655816" y="1966414"/>
                <a:ext cx="504000" cy="24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701E4C0-3BE4-4057-9AE3-7B2FB82077B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47176" y="1957774"/>
                  <a:ext cx="52164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447BB33-942E-4163-8E3B-0802E4597712}"/>
              </a:ext>
            </a:extLst>
          </p:cNvPr>
          <p:cNvGrpSpPr/>
          <p:nvPr/>
        </p:nvGrpSpPr>
        <p:grpSpPr>
          <a:xfrm>
            <a:off x="7430536" y="1964254"/>
            <a:ext cx="1324440" cy="243360"/>
            <a:chOff x="7430536" y="1964254"/>
            <a:chExt cx="132444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6CFD13A-D29C-4DDC-A2B5-2CB88B6043ED}"/>
                    </a:ext>
                  </a:extLst>
                </p14:cNvPr>
                <p14:cNvContentPartPr/>
                <p14:nvPr/>
              </p14:nvContentPartPr>
              <p14:xfrm>
                <a:off x="7430536" y="1985134"/>
                <a:ext cx="59040" cy="114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6CFD13A-D29C-4DDC-A2B5-2CB88B6043E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21536" y="1976494"/>
                  <a:ext cx="76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BEEF604-15FD-40FB-9AFE-CB35454AFB48}"/>
                    </a:ext>
                  </a:extLst>
                </p14:cNvPr>
                <p14:cNvContentPartPr/>
                <p14:nvPr/>
              </p14:nvContentPartPr>
              <p14:xfrm>
                <a:off x="7583536" y="2042014"/>
                <a:ext cx="100080" cy="56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BEEF604-15FD-40FB-9AFE-CB35454AFB4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74536" y="2033374"/>
                  <a:ext cx="1177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13ED585-1F9F-4329-8B65-45F11338DFD4}"/>
                    </a:ext>
                  </a:extLst>
                </p14:cNvPr>
                <p14:cNvContentPartPr/>
                <p14:nvPr/>
              </p14:nvContentPartPr>
              <p14:xfrm>
                <a:off x="7717816" y="2021134"/>
                <a:ext cx="86400" cy="186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13ED585-1F9F-4329-8B65-45F11338DFD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09176" y="2012494"/>
                  <a:ext cx="104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465DB9A-8F6B-4D97-B7F7-1878B91A5034}"/>
                    </a:ext>
                  </a:extLst>
                </p14:cNvPr>
                <p14:cNvContentPartPr/>
                <p14:nvPr/>
              </p14:nvContentPartPr>
              <p14:xfrm>
                <a:off x="7897096" y="2004214"/>
                <a:ext cx="76320" cy="34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465DB9A-8F6B-4D97-B7F7-1878B91A503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88096" y="1995574"/>
                  <a:ext cx="939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EABF210-5BE9-415D-A270-5822B5D4C6A4}"/>
                    </a:ext>
                  </a:extLst>
                </p14:cNvPr>
                <p14:cNvContentPartPr/>
                <p14:nvPr/>
              </p14:nvContentPartPr>
              <p14:xfrm>
                <a:off x="7913296" y="1978654"/>
                <a:ext cx="189720" cy="118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EABF210-5BE9-415D-A270-5822B5D4C6A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904656" y="1969654"/>
                  <a:ext cx="207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85A4D15-A4CD-4BC4-AED8-5E727EC2EE7B}"/>
                    </a:ext>
                  </a:extLst>
                </p14:cNvPr>
                <p14:cNvContentPartPr/>
                <p14:nvPr/>
              </p14:nvContentPartPr>
              <p14:xfrm>
                <a:off x="8168896" y="2016454"/>
                <a:ext cx="154800" cy="132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85A4D15-A4CD-4BC4-AED8-5E727EC2EE7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60256" y="2007814"/>
                  <a:ext cx="172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ACF1FC9-ABDA-4E29-B9D2-59583DF9091C}"/>
                    </a:ext>
                  </a:extLst>
                </p14:cNvPr>
                <p14:cNvContentPartPr/>
                <p14:nvPr/>
              </p14:nvContentPartPr>
              <p14:xfrm>
                <a:off x="8363656" y="1969294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ACF1FC9-ABDA-4E29-B9D2-59583DF9091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55016" y="196029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0CB235A-DB66-4D86-B870-552FDA7A55F6}"/>
                    </a:ext>
                  </a:extLst>
                </p14:cNvPr>
                <p14:cNvContentPartPr/>
                <p14:nvPr/>
              </p14:nvContentPartPr>
              <p14:xfrm>
                <a:off x="8373376" y="2041654"/>
                <a:ext cx="74880" cy="135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0CB235A-DB66-4D86-B870-552FDA7A55F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64376" y="2032654"/>
                  <a:ext cx="92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DD38E60-4E97-4FC4-98FF-9D2C46F647E8}"/>
                    </a:ext>
                  </a:extLst>
                </p14:cNvPr>
                <p14:cNvContentPartPr/>
                <p14:nvPr/>
              </p14:nvContentPartPr>
              <p14:xfrm>
                <a:off x="8546536" y="1964254"/>
                <a:ext cx="208440" cy="233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DD38E60-4E97-4FC4-98FF-9D2C46F647E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537536" y="1955254"/>
                  <a:ext cx="22608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0C162E9-11E1-441C-8516-7AA92C36B084}"/>
              </a:ext>
            </a:extLst>
          </p:cNvPr>
          <p:cNvGrpSpPr/>
          <p:nvPr/>
        </p:nvGrpSpPr>
        <p:grpSpPr>
          <a:xfrm>
            <a:off x="7764976" y="2303734"/>
            <a:ext cx="1032480" cy="469800"/>
            <a:chOff x="7764976" y="2303734"/>
            <a:chExt cx="1032480" cy="46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E642329-66FB-42F8-BBB6-1D33C66C5BDE}"/>
                    </a:ext>
                  </a:extLst>
                </p14:cNvPr>
                <p14:cNvContentPartPr/>
                <p14:nvPr/>
              </p14:nvContentPartPr>
              <p14:xfrm>
                <a:off x="7764976" y="2303734"/>
                <a:ext cx="151920" cy="207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E642329-66FB-42F8-BBB6-1D33C66C5BD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756336" y="2295094"/>
                  <a:ext cx="169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45FDBA9-B540-4EC5-99A7-85D18842EF13}"/>
                    </a:ext>
                  </a:extLst>
                </p14:cNvPr>
                <p14:cNvContentPartPr/>
                <p14:nvPr/>
              </p14:nvContentPartPr>
              <p14:xfrm>
                <a:off x="7968016" y="2404534"/>
                <a:ext cx="150120" cy="104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45FDBA9-B540-4EC5-99A7-85D18842EF1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959376" y="2395534"/>
                  <a:ext cx="1677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E6F246F-A339-4682-81CD-926CF36CC2A0}"/>
                    </a:ext>
                  </a:extLst>
                </p14:cNvPr>
                <p14:cNvContentPartPr/>
                <p14:nvPr/>
              </p14:nvContentPartPr>
              <p14:xfrm>
                <a:off x="8097616" y="2444494"/>
                <a:ext cx="194040" cy="64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E6F246F-A339-4682-81CD-926CF36CC2A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088976" y="2435494"/>
                  <a:ext cx="211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55C12C1-384F-4B4B-B037-0E5C0AB13FD3}"/>
                    </a:ext>
                  </a:extLst>
                </p14:cNvPr>
                <p14:cNvContentPartPr/>
                <p14:nvPr/>
              </p14:nvContentPartPr>
              <p14:xfrm>
                <a:off x="8312896" y="2461774"/>
                <a:ext cx="114480" cy="65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55C12C1-384F-4B4B-B037-0E5C0AB13FD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304256" y="2453134"/>
                  <a:ext cx="1321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64BE42D-0156-4D90-B442-91DB427D9410}"/>
                    </a:ext>
                  </a:extLst>
                </p14:cNvPr>
                <p14:cNvContentPartPr/>
                <p14:nvPr/>
              </p14:nvContentPartPr>
              <p14:xfrm>
                <a:off x="8451136" y="2392294"/>
                <a:ext cx="54360" cy="120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64BE42D-0156-4D90-B442-91DB427D941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42496" y="2383654"/>
                  <a:ext cx="72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AD268A8-4C79-4678-A620-ADBEBCEE8EB5}"/>
                    </a:ext>
                  </a:extLst>
                </p14:cNvPr>
                <p14:cNvContentPartPr/>
                <p14:nvPr/>
              </p14:nvContentPartPr>
              <p14:xfrm>
                <a:off x="8531776" y="2474734"/>
                <a:ext cx="265680" cy="298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AD268A8-4C79-4678-A620-ADBEBCEE8EB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523136" y="2466094"/>
                  <a:ext cx="283320" cy="316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45628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067577-73FE-42AE-A107-C287F90E5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04CBB-D089-4DAE-AF9D-E68FD9A3796C}"/>
              </a:ext>
            </a:extLst>
          </p:cNvPr>
          <p:cNvSpPr txBox="1"/>
          <p:nvPr/>
        </p:nvSpPr>
        <p:spPr>
          <a:xfrm>
            <a:off x="7583" y="4866501"/>
            <a:ext cx="1532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Source: Andrew 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0D8726-4BD9-43E3-8D9F-2BDBD1C64D36}"/>
              </a:ext>
            </a:extLst>
          </p:cNvPr>
          <p:cNvSpPr/>
          <p:nvPr/>
        </p:nvSpPr>
        <p:spPr>
          <a:xfrm>
            <a:off x="773979" y="555526"/>
            <a:ext cx="69847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Of the following examples, which would you address using an 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unsupervised learning 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algorithm? </a:t>
            </a:r>
            <a:b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(Check all that apply.)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A35BC-88DE-4797-AC5F-60632BC126E8}"/>
              </a:ext>
            </a:extLst>
          </p:cNvPr>
          <p:cNvSpPr/>
          <p:nvPr/>
        </p:nvSpPr>
        <p:spPr>
          <a:xfrm>
            <a:off x="773979" y="1849497"/>
            <a:ext cx="7776864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lphaLcPeriod"/>
            </a:pPr>
            <a:r>
              <a:rPr lang="en-US" sz="1900" dirty="0">
                <a:latin typeface="Roboto" panose="02000000000000000000" pitchFamily="2" charset="0"/>
                <a:ea typeface="Roboto" panose="02000000000000000000" pitchFamily="2" charset="0"/>
              </a:rPr>
              <a:t>Given email labeled as spam/not spam, learn a spam filter.</a:t>
            </a:r>
          </a:p>
          <a:p>
            <a:pPr marL="342900" indent="-342900">
              <a:spcAft>
                <a:spcPts val="600"/>
              </a:spcAft>
              <a:buFont typeface="+mj-lt"/>
              <a:buAutoNum type="alphaLcPeriod"/>
            </a:pPr>
            <a:r>
              <a:rPr lang="en-US" sz="1900" dirty="0">
                <a:latin typeface="Roboto" panose="02000000000000000000" pitchFamily="2" charset="0"/>
                <a:ea typeface="Roboto" panose="02000000000000000000" pitchFamily="2" charset="0"/>
              </a:rPr>
              <a:t>Given a set of news articles found on the web, group them into </a:t>
            </a:r>
            <a:br>
              <a:rPr lang="en-US" sz="19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900" dirty="0">
                <a:latin typeface="Roboto" panose="02000000000000000000" pitchFamily="2" charset="0"/>
                <a:ea typeface="Roboto" panose="02000000000000000000" pitchFamily="2" charset="0"/>
              </a:rPr>
              <a:t>set of articles about the same story. </a:t>
            </a:r>
          </a:p>
          <a:p>
            <a:pPr marL="342900" indent="-342900">
              <a:spcAft>
                <a:spcPts val="600"/>
              </a:spcAft>
              <a:buFont typeface="+mj-lt"/>
              <a:buAutoNum type="alphaLcPeriod"/>
            </a:pPr>
            <a:r>
              <a:rPr lang="en-US" sz="1900" dirty="0">
                <a:latin typeface="Roboto" panose="02000000000000000000" pitchFamily="2" charset="0"/>
                <a:ea typeface="Roboto" panose="02000000000000000000" pitchFamily="2" charset="0"/>
              </a:rPr>
              <a:t>Given a database of customer data, automatically group customers into different market segments. </a:t>
            </a:r>
          </a:p>
          <a:p>
            <a:pPr marL="342900" indent="-342900">
              <a:spcAft>
                <a:spcPts val="600"/>
              </a:spcAft>
              <a:buFont typeface="+mj-lt"/>
              <a:buAutoNum type="alphaLcPeriod"/>
            </a:pPr>
            <a:r>
              <a:rPr lang="en-US" sz="1900" dirty="0">
                <a:latin typeface="Roboto" panose="02000000000000000000" pitchFamily="2" charset="0"/>
                <a:ea typeface="Roboto" panose="02000000000000000000" pitchFamily="2" charset="0"/>
              </a:rPr>
              <a:t>Given a dataset of patients diagnosed as either having diabetes </a:t>
            </a:r>
            <a:br>
              <a:rPr lang="en-US" sz="19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900" dirty="0">
                <a:latin typeface="Roboto" panose="02000000000000000000" pitchFamily="2" charset="0"/>
                <a:ea typeface="Roboto" panose="02000000000000000000" pitchFamily="2" charset="0"/>
              </a:rPr>
              <a:t>or not, learn to classify new patients as having diabetes or not. </a:t>
            </a:r>
          </a:p>
        </p:txBody>
      </p:sp>
    </p:spTree>
    <p:extLst>
      <p:ext uri="{BB962C8B-B14F-4D97-AF65-F5344CB8AC3E}">
        <p14:creationId xmlns:p14="http://schemas.microsoft.com/office/powerpoint/2010/main" val="1987759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BC1A-67B7-4472-AE5B-4BA6B529D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7877-549C-4927-97E8-CCEFDF25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214942-B962-4489-BB4A-C49D3BDB03F6}"/>
              </a:ext>
            </a:extLst>
          </p:cNvPr>
          <p:cNvSpPr txBox="1">
            <a:spLocks/>
          </p:cNvSpPr>
          <p:nvPr/>
        </p:nvSpPr>
        <p:spPr>
          <a:xfrm>
            <a:off x="1835696" y="1635646"/>
            <a:ext cx="5328592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2200" kern="1200" spc="-6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536575" indent="-28575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2000" kern="1200" spc="-6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804863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800" kern="1200" spc="-6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322638" algn="l"/>
              </a:tabLst>
            </a:pPr>
            <a:r>
              <a:rPr lang="en-US"/>
              <a:t>Exercises (midterm): 			50</a:t>
            </a:r>
            <a:r>
              <a:rPr lang="en-US" dirty="0"/>
              <a:t>%</a:t>
            </a:r>
          </a:p>
          <a:p>
            <a:pPr>
              <a:tabLst>
                <a:tab pos="3322638" algn="l"/>
              </a:tabLst>
            </a:pPr>
            <a:r>
              <a:rPr lang="en-US"/>
              <a:t>Project and presentation (final): </a:t>
            </a:r>
            <a:r>
              <a:rPr lang="en-US" dirty="0"/>
              <a:t>	</a:t>
            </a:r>
            <a:r>
              <a:rPr lang="en-US"/>
              <a:t>50% 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2ABD5D7-6D1C-4B92-8F60-90A8DCD83297}"/>
              </a:ext>
            </a:extLst>
          </p:cNvPr>
          <p:cNvSpPr txBox="1">
            <a:spLocks/>
          </p:cNvSpPr>
          <p:nvPr/>
        </p:nvSpPr>
        <p:spPr>
          <a:xfrm>
            <a:off x="1472251" y="3093443"/>
            <a:ext cx="7128792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2200" kern="1200" spc="-6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536575" indent="-28575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2000" kern="1200" spc="-6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804863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800" kern="1200" spc="-6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322638" algn="l"/>
              </a:tabLst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en-US" b="1">
                <a:solidFill>
                  <a:schemeClr val="tx1"/>
                </a:solidFill>
                <a:highlight>
                  <a:srgbClr val="FF0000"/>
                </a:highlight>
              </a:rPr>
              <a:t>NO PLAGIARISM!</a:t>
            </a:r>
            <a:r>
              <a:rPr lang="en-US">
                <a:solidFill>
                  <a:schemeClr val="tx1"/>
                </a:solidFill>
                <a:highlight>
                  <a:srgbClr val="FF0000"/>
                </a:highlight>
              </a:rPr>
              <a:t> </a:t>
            </a:r>
            <a:br>
              <a:rPr lang="en-US">
                <a:solidFill>
                  <a:srgbClr val="FF0000"/>
                </a:solidFill>
                <a:highlight>
                  <a:srgbClr val="FFFF00"/>
                </a:highlight>
              </a:rPr>
            </a:br>
            <a:r>
              <a:rPr lang="en-US">
                <a:solidFill>
                  <a:srgbClr val="FF0000"/>
                </a:solidFill>
              </a:rPr>
              <a:t>      </a:t>
            </a:r>
            <a:r>
              <a:rPr lang="en-US">
                <a:solidFill>
                  <a:schemeClr val="tx1"/>
                </a:solidFill>
              </a:rPr>
              <a:t>VIOLATION </a:t>
            </a:r>
            <a:r>
              <a:rPr lang="en-US" dirty="0">
                <a:solidFill>
                  <a:schemeClr val="tx1"/>
                </a:solidFill>
              </a:rPr>
              <a:t>WILL RESULT IN </a:t>
            </a:r>
            <a:r>
              <a:rPr lang="en-US" b="1" dirty="0">
                <a:solidFill>
                  <a:schemeClr val="tx1"/>
                </a:solidFill>
              </a:rPr>
              <a:t>FAILING </a:t>
            </a:r>
            <a:r>
              <a:rPr lang="en-US" b="1">
                <a:solidFill>
                  <a:schemeClr val="tx1"/>
                </a:solidFill>
              </a:rPr>
              <a:t>THE COURSE</a:t>
            </a:r>
            <a:r>
              <a:rPr lang="en-US">
                <a:solidFill>
                  <a:schemeClr val="tx1"/>
                </a:solidFill>
              </a:rPr>
              <a:t>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5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1786E-4D32-4949-9E8C-A68AA388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Bonus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CBE37-D35D-43FB-B3E1-2C76547B7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/>
              <a:t>Answer questions</a:t>
            </a:r>
            <a:r>
              <a:rPr lang="en-US"/>
              <a:t>, exercises during class meetings:</a:t>
            </a:r>
          </a:p>
          <a:p>
            <a:pPr>
              <a:spcBef>
                <a:spcPts val="0"/>
              </a:spcBef>
            </a:pPr>
            <a:r>
              <a:rPr lang="en-US" b="1"/>
              <a:t>	+</a:t>
            </a:r>
            <a:r>
              <a:rPr lang="en-US"/>
              <a:t> </a:t>
            </a:r>
            <a:r>
              <a:rPr lang="en-US" b="1"/>
              <a:t>up to 0.5 point</a:t>
            </a:r>
            <a:r>
              <a:rPr lang="en-US"/>
              <a:t>/one answer</a:t>
            </a:r>
          </a:p>
          <a:p>
            <a:pPr>
              <a:spcBef>
                <a:spcPts val="1200"/>
              </a:spcBef>
            </a:pPr>
            <a:r>
              <a:rPr lang="en-US"/>
              <a:t>Help other students by </a:t>
            </a:r>
            <a:r>
              <a:rPr lang="en-US" b="1"/>
              <a:t>answering their questions </a:t>
            </a:r>
            <a:r>
              <a:rPr lang="en-US"/>
              <a:t>on the forum: </a:t>
            </a:r>
          </a:p>
          <a:p>
            <a:pPr>
              <a:spcBef>
                <a:spcPts val="0"/>
              </a:spcBef>
            </a:pPr>
            <a:r>
              <a:rPr lang="en-US"/>
              <a:t>	</a:t>
            </a:r>
            <a:r>
              <a:rPr lang="en-US" b="1"/>
              <a:t>+</a:t>
            </a:r>
            <a:r>
              <a:rPr lang="en-US"/>
              <a:t> </a:t>
            </a:r>
            <a:r>
              <a:rPr lang="en-US" b="1"/>
              <a:t>up to 0.5 point</a:t>
            </a:r>
            <a:r>
              <a:rPr lang="en-US"/>
              <a:t>/one answer</a:t>
            </a:r>
          </a:p>
          <a:p>
            <a:pPr>
              <a:spcBef>
                <a:spcPts val="1200"/>
              </a:spcBef>
            </a:pPr>
            <a:r>
              <a:rPr lang="en-US"/>
              <a:t>At </a:t>
            </a:r>
            <a:r>
              <a:rPr lang="en-US" b="1"/>
              <a:t>the end of class sessions</a:t>
            </a:r>
            <a:r>
              <a:rPr lang="en-US"/>
              <a:t>, </a:t>
            </a:r>
            <a:r>
              <a:rPr lang="en-US" b="1"/>
              <a:t>random students </a:t>
            </a:r>
            <a:r>
              <a:rPr lang="en-US"/>
              <a:t>submit their work on the current week’s exercises:</a:t>
            </a:r>
          </a:p>
          <a:p>
            <a:pPr>
              <a:spcBef>
                <a:spcPts val="0"/>
              </a:spcBef>
            </a:pPr>
            <a:r>
              <a:rPr lang="en-US"/>
              <a:t>	</a:t>
            </a:r>
            <a:r>
              <a:rPr lang="en-US" b="1"/>
              <a:t>+ up to 1 point</a:t>
            </a:r>
            <a:r>
              <a:rPr lang="en-US"/>
              <a:t>: if all exercises are done correctly </a:t>
            </a:r>
          </a:p>
          <a:p>
            <a:r>
              <a:rPr lang="en-US"/>
              <a:t>	</a:t>
            </a:r>
            <a:r>
              <a:rPr lang="en-US" b="1"/>
              <a:t>- up to 0.5 point</a:t>
            </a:r>
            <a:r>
              <a:rPr lang="en-US"/>
              <a:t>: if no exercise is done</a:t>
            </a:r>
          </a:p>
          <a:p>
            <a:r>
              <a:rPr lang="en-US"/>
              <a:t>	</a:t>
            </a:r>
            <a:r>
              <a:rPr lang="en-US" b="1"/>
              <a:t>- up to 1 point</a:t>
            </a:r>
            <a:r>
              <a:rPr lang="en-US"/>
              <a:t>: if student is absent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BC4CD-AABD-4C4A-8BC8-AB543D91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70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D2FF6A-C9CB-4DC6-B777-8F3293206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INTRODUCTION TO ML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327D0-6402-4D9E-8B19-62AEF979D6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767263"/>
            <a:ext cx="2133600" cy="274637"/>
          </a:xfrm>
        </p:spPr>
        <p:txBody>
          <a:bodyPr/>
          <a:lstStyle/>
          <a:p>
            <a:fld id="{BC964183-AB7D-4B7E-B101-A94E65AA36C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73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4D308-C679-4157-BABF-DBED97D5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A4537-C508-4E5B-BBD0-0B6ABD6FFE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How many times have you heard the term “</a:t>
            </a:r>
            <a:r>
              <a:rPr lang="en-US" i="1"/>
              <a:t>machine learning</a:t>
            </a:r>
            <a:r>
              <a:rPr lang="en-US"/>
              <a:t>”? </a:t>
            </a:r>
          </a:p>
          <a:p>
            <a:endParaRPr lang="en-US"/>
          </a:p>
          <a:p>
            <a:r>
              <a:rPr lang="en-US"/>
              <a:t>Give some examples of machine learning applications.</a:t>
            </a:r>
          </a:p>
          <a:p>
            <a:endParaRPr lang="en-US"/>
          </a:p>
          <a:p>
            <a:r>
              <a:rPr lang="en-US"/>
              <a:t>Do you know/can you guess what are the first ML applications?</a:t>
            </a:r>
          </a:p>
          <a:p>
            <a:endParaRPr lang="en-US"/>
          </a:p>
          <a:p>
            <a:r>
              <a:rPr lang="en-US"/>
              <a:t>What is machine learning (ML), in your opinion?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 algn="l">
          <a:defRPr sz="1600" dirty="0">
            <a:latin typeface="Roboto" panose="02000000000000000000" pitchFamily="2" charset="0"/>
            <a:ea typeface="Roboto" panose="02000000000000000000" pitchFamily="2" charset="0"/>
          </a:defRPr>
        </a:defPPr>
      </a:lstStyle>
    </a:spDef>
    <a:txDef>
      <a:spPr>
        <a:noFill/>
      </a:spPr>
      <a:bodyPr wrap="square">
        <a:spAutoFit/>
      </a:bodyPr>
      <a:lstStyle>
        <a:defPPr algn="l">
          <a:defRPr sz="160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3" id="{F76C9CB4-4476-43D7-9D3F-3BFA95096C2F}" vid="{83BD7F14-0580-4CEC-A900-CA982CA742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TotalTime>4335</TotalTime>
  <Words>1464</Words>
  <Application>Microsoft Office PowerPoint</Application>
  <PresentationFormat>On-screen Show (16:9)</PresentationFormat>
  <Paragraphs>251</Paragraphs>
  <Slides>57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Wingdings</vt:lpstr>
      <vt:lpstr>Roboto</vt:lpstr>
      <vt:lpstr>Open Sans</vt:lpstr>
      <vt:lpstr>Calibri</vt:lpstr>
      <vt:lpstr>Theme3</vt:lpstr>
      <vt:lpstr>PowerPoint Presentation</vt:lpstr>
      <vt:lpstr>PowerPoint Presentation</vt:lpstr>
      <vt:lpstr>PowerPoint Presentation</vt:lpstr>
      <vt:lpstr>References</vt:lpstr>
      <vt:lpstr>Course forum and materials</vt:lpstr>
      <vt:lpstr>Grading</vt:lpstr>
      <vt:lpstr>Bonus points</vt:lpstr>
      <vt:lpstr>PowerPoint Presentation</vt:lpstr>
      <vt:lpstr>PowerPoint Presentation</vt:lpstr>
      <vt:lpstr>PowerPoint Presentation</vt:lpstr>
      <vt:lpstr>Machine learning is used for</vt:lpstr>
      <vt:lpstr>Machine learning is used for</vt:lpstr>
      <vt:lpstr>Machine learning is used for</vt:lpstr>
      <vt:lpstr>PowerPoint Presentation</vt:lpstr>
      <vt:lpstr>PowerPoint Presentation</vt:lpstr>
      <vt:lpstr>PowerPoint Presentation</vt:lpstr>
      <vt:lpstr>Machine learning definition </vt:lpstr>
      <vt:lpstr>Machine learning definition </vt:lpstr>
      <vt:lpstr>PowerPoint Presentation</vt:lpstr>
      <vt:lpstr>PowerPoint Presentation</vt:lpstr>
      <vt:lpstr>PowerPoint Presentation</vt:lpstr>
      <vt:lpstr>Traditional programming</vt:lpstr>
      <vt:lpstr>Traditional programming techniques</vt:lpstr>
      <vt:lpstr>ML techniques</vt:lpstr>
      <vt:lpstr>ML techniques: automatically learn rules</vt:lpstr>
      <vt:lpstr>ML techniques</vt:lpstr>
      <vt:lpstr>ML techniques: adaptive to change</vt:lpstr>
      <vt:lpstr>ML techniques: for complex problems</vt:lpstr>
      <vt:lpstr>ML: can help humans learn</vt:lpstr>
      <vt:lpstr>ML: can help humans learn</vt:lpstr>
      <vt:lpstr>In summary, ML is great for</vt:lpstr>
      <vt:lpstr>PowerPoint Presentation</vt:lpstr>
      <vt:lpstr>ML classification criteria</vt:lpstr>
      <vt:lpstr>PowerPoint Presentation</vt:lpstr>
      <vt:lpstr>With human supervision?</vt:lpstr>
      <vt:lpstr>PowerPoint Presentation</vt:lpstr>
      <vt:lpstr>PowerPoint Presentation</vt:lpstr>
      <vt:lpstr>PowerPoint Presentation</vt:lpstr>
      <vt:lpstr>With human supervision?</vt:lpstr>
      <vt:lpstr>PowerPoint Presentation</vt:lpstr>
      <vt:lpstr>PowerPoint Presentation</vt:lpstr>
      <vt:lpstr>With human supervision?</vt:lpstr>
      <vt:lpstr>With human supervision?</vt:lpstr>
      <vt:lpstr>PowerPoint Presentation</vt:lpstr>
      <vt:lpstr>PowerPoint Presentation</vt:lpstr>
      <vt:lpstr>PowerPoint Presentation</vt:lpstr>
      <vt:lpstr>PowerPoint Presentation</vt:lpstr>
      <vt:lpstr>With human supervision?</vt:lpstr>
      <vt:lpstr>With human supervision?</vt:lpstr>
      <vt:lpstr>With human supervision?</vt:lpstr>
      <vt:lpstr>PowerPoint Presentation</vt:lpstr>
      <vt:lpstr>Learn on the fly?</vt:lpstr>
      <vt:lpstr>PowerPoint Presentation</vt:lpstr>
      <vt:lpstr>Use model?</vt:lpstr>
      <vt:lpstr>Use model?</vt:lpstr>
      <vt:lpstr>ML type combination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N. Tran</dc:creator>
  <cp:lastModifiedBy>Quang N. Tran</cp:lastModifiedBy>
  <cp:revision>143</cp:revision>
  <dcterms:created xsi:type="dcterms:W3CDTF">2019-01-03T08:10:46Z</dcterms:created>
  <dcterms:modified xsi:type="dcterms:W3CDTF">2020-09-28T08:27:20Z</dcterms:modified>
</cp:coreProperties>
</file>